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49" r:id="rId2"/>
    <p:sldId id="35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8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9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9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1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7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4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 CÙNG NHAU TA LỚN TIẾNG HÁT</a:t>
            </a:r>
          </a:p>
        </p:txBody>
      </p:sp>
    </p:spTree>
    <p:extLst>
      <p:ext uri="{BB962C8B-B14F-4D97-AF65-F5344CB8AC3E}">
        <p14:creationId xmlns:p14="http://schemas.microsoft.com/office/powerpoint/2010/main" val="265259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Nào cùng nhau ta cất tiếng hát vui mừng,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Dâng lên Giê-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u muôn lời chúc tôn,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Thờ phượng bằng tâm linh vỗ tay cho đều,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Tôn cao Giê-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u Danh thật diệu kỳ.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Tôn vinh chúc tôn Giê-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u Đấng con hằng yêu quý!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(Ha-lê-lu-gia)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Ha-lê-lu-gia tôn cao Giê-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u Danh thật diệu kỳ.</a:t>
            </a:r>
          </a:p>
        </p:txBody>
      </p:sp>
    </p:spTree>
    <p:extLst>
      <p:ext uri="{BB962C8B-B14F-4D97-AF65-F5344CB8AC3E}">
        <p14:creationId xmlns:p14="http://schemas.microsoft.com/office/powerpoint/2010/main" val="3583333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LeVanLuan</dc:creator>
  <cp:lastModifiedBy>LuanPc</cp:lastModifiedBy>
  <cp:revision>4</cp:revision>
  <dcterms:created xsi:type="dcterms:W3CDTF">2022-03-12T16:10:10Z</dcterms:created>
  <dcterms:modified xsi:type="dcterms:W3CDTF">2024-07-06T10:11:22Z</dcterms:modified>
</cp:coreProperties>
</file>