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LÀ ĐẤNG LẠ LÙNG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236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146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80</Words>
  <Application>Microsoft Office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2022-10-29T13:05:03Z</dcterms:modified>
</cp:coreProperties>
</file>