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5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LÀ GIÊ-XU</a:t>
            </a: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cõi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vỗ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60753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8</cp:revision>
  <dcterms:created xsi:type="dcterms:W3CDTF">2022-02-21T03:22:14Z</dcterms:created>
  <dcterms:modified xsi:type="dcterms:W3CDTF">2024-10-05T14:44:06Z</dcterms:modified>
</cp:coreProperties>
</file>