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35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5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48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67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30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727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30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95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389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44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46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4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975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2C556-2F08-4E55-9CCA-44AF0C58DBC4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76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 LÀ GIÊ-XU</a:t>
            </a:r>
          </a:p>
        </p:txBody>
      </p:sp>
    </p:spTree>
    <p:extLst>
      <p:ext uri="{BB962C8B-B14F-4D97-AF65-F5344CB8AC3E}">
        <p14:creationId xmlns:p14="http://schemas.microsoft.com/office/powerpoint/2010/main" val="558505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Giê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-xu,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quyền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bính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thắng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cõi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chết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17405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Ha-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lê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lu-gia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lên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vỗ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đều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ngợi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khen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ta.</a:t>
            </a:r>
          </a:p>
        </p:txBody>
      </p:sp>
    </p:spTree>
    <p:extLst>
      <p:ext uri="{BB962C8B-B14F-4D97-AF65-F5344CB8AC3E}">
        <p14:creationId xmlns:p14="http://schemas.microsoft.com/office/powerpoint/2010/main" val="607536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59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HOI THANH VUI MUNG</cp:lastModifiedBy>
  <cp:revision>8</cp:revision>
  <dcterms:created xsi:type="dcterms:W3CDTF">2022-02-21T03:22:14Z</dcterms:created>
  <dcterms:modified xsi:type="dcterms:W3CDTF">2024-10-05T14:44:06Z</dcterms:modified>
</cp:coreProperties>
</file>