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 MUÔN NHU CẦU CON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là sức thiêng chúng con dựa nương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là báo vật mà con mong tìm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là muôn nhu cầu con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Lòng con mến yêu Chúa hơn ngọc châu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tha hết mọi tội lỗi trong đời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là muôn nhu cầu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con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994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Giê xu là Chúa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có danh đẹp thay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Giê xu là Chúa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Quý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bá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thay danh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Ngài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898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mang hết bao nhiêu ô nhục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con</a:t>
            </a: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đã sống lại và sống muôn đời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là muôn nhu cầu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con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091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Hồi con vấp chân Chúa nâng vực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Hồi tim héo tàn Ngài khiến tươi cười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là muôn nhu cầu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con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652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Giê xu là Chúa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có danh đẹp thay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Giê xu là Chúa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Quý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bá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thay danh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Ngài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238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136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2022-02-21T03:22:14Z</dcterms:created>
  <dcterms:modified xsi:type="dcterms:W3CDTF">2022-08-27T11:18:27Z</dcterms:modified>
</cp:coreProperties>
</file>