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1362-DC02-43E0-B395-F11B5A3B0D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2233-89F0-4FD3-9CA5-65B2589B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 cho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 mỗi ngày!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 trọn đời!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 cho tôi!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9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LeVanLuan</cp:lastModifiedBy>
  <cp:revision>1</cp:revision>
  <dcterms:created xsi:type="dcterms:W3CDTF">2022-03-12T16:09:31Z</dcterms:created>
  <dcterms:modified xsi:type="dcterms:W3CDTF">2022-03-12T16:09:33Z</dcterms:modified>
</cp:coreProperties>
</file>