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7" r:id="rId2"/>
    <p:sldId id="599" r:id="rId3"/>
    <p:sldId id="598" r:id="rId4"/>
    <p:sldId id="6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NGÀN LỜI CHÚC TÁN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28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Bình minh đã đến, một ngày mới trong tay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Chính lúc con dâng lên Chúa tiếng hát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Dù thế giới sẽ quay hay trần gian dù gian dối muôn điều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Môi con luôn ca khen khi đêm tối đến gần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0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Nguyện chúc tán Chúa muôn đời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Dâng Chúa hết tâm hồn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Thờ tôn thánh danh Ngài thôi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Ngợi ca Chúa mãi không ngừng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Hồn linh nầy!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Thờ tôn danh thánh Cha đời đời 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 Cha bao la! Nhân từ Chúa đến suốt đời,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Kìa danh cao sang và lòng Cha bao dung.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Chúa tốt thay con nguyện luôn ca hát chúc tôn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Kìa hàng ngàn điều mà lòng con chúc tôn Ngài.</a:t>
            </a:r>
          </a:p>
        </p:txBody>
      </p:sp>
    </p:spTree>
    <p:extLst>
      <p:ext uri="{BB962C8B-B14F-4D97-AF65-F5344CB8AC3E}">
        <p14:creationId xmlns:p14="http://schemas.microsoft.com/office/powerpoint/2010/main" val="309593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</cp:revision>
  <dcterms:created xsi:type="dcterms:W3CDTF">2022-02-21T03:22:14Z</dcterms:created>
  <dcterms:modified xsi:type="dcterms:W3CDTF">2024-03-09T14:30:38Z</dcterms:modified>
</cp:coreProperties>
</file>