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97" r:id="rId2"/>
    <p:sldId id="599" r:id="rId3"/>
    <p:sldId id="598" r:id="rId4"/>
    <p:sldId id="60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4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848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867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30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727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630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195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389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449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46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541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975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2C556-2F08-4E55-9CCA-44AF0C58DBC4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276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7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72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NGÀN LỜI CHÚC TÁN</a:t>
            </a:r>
            <a:endParaRPr lang="en-US" sz="7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280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1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>
                <a:solidFill>
                  <a:srgbClr val="0070C0"/>
                </a:solidFill>
                <a:cs typeface="Arial" panose="020B0604020202020204" pitchFamily="34" charset="0"/>
              </a:rPr>
              <a:t>Bình minh đã đến, một ngày mới trong tay Ngài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>
                <a:solidFill>
                  <a:srgbClr val="0070C0"/>
                </a:solidFill>
                <a:cs typeface="Arial" panose="020B0604020202020204" pitchFamily="34" charset="0"/>
              </a:rPr>
              <a:t>Chính lúc con dâng lên Chúa tiếng hát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>
                <a:solidFill>
                  <a:srgbClr val="0070C0"/>
                </a:solidFill>
                <a:cs typeface="Arial" panose="020B0604020202020204" pitchFamily="34" charset="0"/>
              </a:rPr>
              <a:t>Dù thế giới sẽ quay hay trần gian dù gian dối muôn điều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>
                <a:solidFill>
                  <a:srgbClr val="0070C0"/>
                </a:solidFill>
                <a:cs typeface="Arial" panose="020B0604020202020204" pitchFamily="34" charset="0"/>
              </a:rPr>
              <a:t>Môi con luôn ca khen khi đêm tối đến gần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003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1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>
                <a:solidFill>
                  <a:srgbClr val="0070C0"/>
                </a:solidFill>
                <a:cs typeface="Arial" panose="020B0604020202020204" pitchFamily="34" charset="0"/>
              </a:rPr>
              <a:t>Nguyện chúc tán Chúa muôn đời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>
                <a:solidFill>
                  <a:srgbClr val="0070C0"/>
                </a:solidFill>
                <a:cs typeface="Arial" panose="020B0604020202020204" pitchFamily="34" charset="0"/>
              </a:rPr>
              <a:t>Dâng Chúa hết tâm hồn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>
                <a:solidFill>
                  <a:srgbClr val="0070C0"/>
                </a:solidFill>
                <a:cs typeface="Arial" panose="020B0604020202020204" pitchFamily="34" charset="0"/>
              </a:rPr>
              <a:t>Thờ tôn thánh danh Ngài thôi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>
                <a:solidFill>
                  <a:srgbClr val="0070C0"/>
                </a:solidFill>
                <a:cs typeface="Arial" panose="020B0604020202020204" pitchFamily="34" charset="0"/>
              </a:rPr>
              <a:t>Ngợi ca Chúa mãi không ngừng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>
                <a:solidFill>
                  <a:srgbClr val="0070C0"/>
                </a:solidFill>
                <a:cs typeface="Arial" panose="020B0604020202020204" pitchFamily="34" charset="0"/>
              </a:rPr>
              <a:t>Hồn linh nầy!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>
                <a:solidFill>
                  <a:srgbClr val="0070C0"/>
                </a:solidFill>
                <a:cs typeface="Arial" panose="020B0604020202020204" pitchFamily="34" charset="0"/>
              </a:rPr>
              <a:t>Thờ tôn danh thánh Cha đời đời 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044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Tình Cha bao la! Nhân từ Chúa đến suốt đời,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Kìa danh cao sang và lòng Cha bao dung.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Vì Chúa tốt thay con nguyện luôn ca hát chúc tôn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Kìa hàng ngàn điều mà lòng con chúc tôn Ngài.</a:t>
            </a:r>
          </a:p>
        </p:txBody>
      </p:sp>
    </p:spTree>
    <p:extLst>
      <p:ext uri="{BB962C8B-B14F-4D97-AF65-F5344CB8AC3E}">
        <p14:creationId xmlns:p14="http://schemas.microsoft.com/office/powerpoint/2010/main" val="3095934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124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Admin</cp:lastModifiedBy>
  <cp:revision>5</cp:revision>
  <dcterms:created xsi:type="dcterms:W3CDTF">2022-02-21T03:22:14Z</dcterms:created>
  <dcterms:modified xsi:type="dcterms:W3CDTF">2024-03-09T14:30:38Z</dcterms:modified>
</cp:coreProperties>
</file>