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CẦU THÁNH LINH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cầu Thánh Linh Ngài dẫy đầy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này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cần Thánh Linh Ngài ban cho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quyền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năng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này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cầu Thánh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Linh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làm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say đắm nơi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Hằng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ngày con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luôn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ao ước gần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3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cầu Thánh Linh Ngài dẫy đầy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này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cần Thánh Linh Ngài ban cho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quyền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năng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này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cầu Thánh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Linh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làm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say đắm nơi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Hằng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ngày con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luôn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ao ước gần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3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luôn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khao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khát Chúa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dâng lên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cuộc đời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Ngài ban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phước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cho con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luôn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được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4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Thật không đâu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sánh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so bằng đấy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Nơi con gặp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chính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ngay giờ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này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thờ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phượng Cha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hết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cả linh hồn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3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2024-03-16T11:39:18Z</dcterms:modified>
</cp:coreProperties>
</file>