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LỬA LINH THÁNH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lửa Linh Thánh hãy đến với đời sống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lửa Linh Thánh thiêu đốt tấm long của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Đốt cháy tâm linh này, thiêu đốt tấm long này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lửa Linh Ngài thiêu đốt mãi trong đời sống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Đốt cháy hết tất cả những gì còn xấu xa,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thiêu đốt hết tất cả những gì không theo ý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lửa Linh Ngài thiêu đốt mãi trong đời sống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954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84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2022-03-22T06:12:36Z</dcterms:modified>
</cp:coreProperties>
</file>