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4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4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6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3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9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4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4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2C556-2F08-4E55-9CCA-44AF0C58DBC4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 TÔN VINH</a:t>
            </a: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khen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xướng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khen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xướng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1544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hiển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lắm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khen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66679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sạch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bề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xướng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0595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78</Words>
  <Application>Microsoft Office PowerPoint</Application>
  <PresentationFormat>Widescreen</PresentationFormat>
  <Paragraphs>17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5</cp:revision>
  <dcterms:created xsi:type="dcterms:W3CDTF">2022-02-21T03:22:14Z</dcterms:created>
  <dcterms:modified xsi:type="dcterms:W3CDTF">2023-12-17T03:07:41Z</dcterms:modified>
</cp:coreProperties>
</file>