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  <p:sldId id="308" r:id="rId3"/>
    <p:sldId id="30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 TÔN VINH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 KHEN</a:t>
            </a:r>
          </a:p>
        </p:txBody>
      </p:sp>
    </p:spTree>
    <p:extLst>
      <p:ext uri="{BB962C8B-B14F-4D97-AF65-F5344CB8AC3E}">
        <p14:creationId xmlns:p14="http://schemas.microsoft.com/office/powerpoint/2010/main" val="2370734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 tôn vinh ngợi khen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danh Giê-xu toàn năng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 lời hát chúc 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xướng con</a:t>
            </a: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tạ ơn Chúa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 tôn vinh ngợi khen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danh Giê-xu toàn năng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vi-VN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 lời hát chúc 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xướng</a:t>
            </a: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tạ ơn Ngài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403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 hiển lắm thay ai bằng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 khen ca vang danh Chúa</a:t>
            </a:r>
            <a:endParaRPr lang="vi-VN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 lòng con trong sạch thánh khiết m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ọi</a:t>
            </a: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bề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vi-VN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 lời hát chúc xướng con tạ ơn Ngài</a:t>
            </a:r>
          </a:p>
        </p:txBody>
      </p:sp>
    </p:spTree>
    <p:extLst>
      <p:ext uri="{BB962C8B-B14F-4D97-AF65-F5344CB8AC3E}">
        <p14:creationId xmlns:p14="http://schemas.microsoft.com/office/powerpoint/2010/main" val="4146853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77</Words>
  <Application>Microsoft Office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5</cp:revision>
  <dcterms:created xsi:type="dcterms:W3CDTF">2022-02-21T03:22:14Z</dcterms:created>
  <dcterms:modified xsi:type="dcterms:W3CDTF">2023-09-21T14:26:25Z</dcterms:modified>
</cp:coreProperties>
</file>