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56F2-001C-4550-8938-E38FFCAC852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0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 khát khao dòng nước mát như con 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 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 chính Chúa Cha toàn năng.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 kính Cha đời đời.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 con chỉ mong nương nơi Ngài vì chính sức Chúa dẫn đưa con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thời kính Cha đời đời.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2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trông mong nơi Ngài như thể nai kia thèm mé nước suối trong ngọt êm.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Chúa Đấng con nương con dựa.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chỉ có Chúa Đấng tâm linh con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4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LeVanLuan</cp:lastModifiedBy>
  <cp:revision>2</cp:revision>
  <dcterms:created xsi:type="dcterms:W3CDTF">2022-03-12T16:10:10Z</dcterms:created>
  <dcterms:modified xsi:type="dcterms:W3CDTF">2022-03-13T14:15:51Z</dcterms:modified>
</cp:coreProperties>
</file>