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 Ý CHA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ước mong, lòng ước mong.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đáy tim con xin dâng lên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theo thánh ý Chúa trên trời,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đi với Chúa mãi không rời,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dâng Chúa tiếng hát muôn đời con ước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lối đi, được sáng soi.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sống hôm nay hay tương lai thuận ý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 xin Chúa dẫn lối mỗi ngày,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 con biết sống giữa cảnh đời,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giông tố sóng gió thay dời con vững tin.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7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khắp nơi, thuận ý Cha;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 sống nơi đây nay ra sao đừng quá lo.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 ta thấy trước mắt mỗi ngày,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 do thánh ý Chúa an bài,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 mai ý nghĩa sẽ tinh tường như ý Cha.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290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 kính dâng, lời chúc tôn.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Chúa bao la trên không gian nào đổi thay.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dâng tiếng nói của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yêu mến khúc hát ân tình,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tươi mới thắm thiết trong lành như ý Cha.</a:t>
            </a: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7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187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2022-03-25T15:43:59Z</dcterms:modified>
</cp:coreProperties>
</file>