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5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NIỀM VUI MỚI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trước tôi đi tìm riêng mình một tình yêu nhưng nào thấy đâu.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 sống trong vũng lầy ô tội tìm đường ra nhưng càng lún sâu.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mãi ưu tư và chán chường, bao nhiêu sầu đau chất ngất.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 có ai, nguồn ủi an ban niềm vui.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Kìa Chúa yêu thương gọi tôi về.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374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tha thứ bao tội lỗi xưa.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 sống yên vui và hi vọng.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ban cho bao niềm ước mơ.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 lấy chi so tình yêu Ngài.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306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 tư nào đâu dám nghĩ.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cớ sao, Ngài đã hi sinh vì tôi.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540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Ha-le-lu-gia! Ngợi khen muôn đời,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 yêu Chúa cao vời biết bao.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Ha-le-lu-gia! Ngợi khen Chúa Trời,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Đấng ban bao niềm vui mới.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444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Ha-le-lu-gia! Ngợi khen muôn đời,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 chân lý cho người sang soi.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Ha-le-lu-gia ngợi khen Cha mãi tôn vinh Danh Ngài thôi.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22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172</Words>
  <Application>Microsoft Office PowerPoint</Application>
  <PresentationFormat>Widescreen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4</cp:revision>
  <dcterms:created xsi:type="dcterms:W3CDTF">2022-02-21T03:22:14Z</dcterms:created>
  <dcterms:modified xsi:type="dcterms:W3CDTF">2022-03-17T16:55:58Z</dcterms:modified>
</cp:coreProperties>
</file>