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NOEL LẠI VỀ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Ô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Nô-en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lại về, để nụ cười nở trên môi thật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tươi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an bình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anh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an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bình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5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Nô-en vui tươi, Nô-en vui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tươi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V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à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một năm mới phước hạnh bình an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7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Bóng tối đã lùi đi, nhường lại ánh sáng cho Vua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Khắp thế giới mừng vui, Ngài lau nước mắt những ai buồn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đau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0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an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bình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anh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an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bình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2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Nô-en vui tươi, Nô-en vui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tươi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V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à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một năm mới phước hạnh bình an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1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149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2022-12-03T16:47:27Z</dcterms:modified>
</cp:coreProperties>
</file>