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3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 CHÚA LÒNG GHI SÂU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Trái tim chân thành ghi ơn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Ơn Ngài không bao giờ nhạt phai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Đã ban Giê-xu cho muôn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Muôn người ăn năn về cùng Cha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Tội lỗi xưa được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tha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54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Những kẻ khó được giàu ơn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Giê-xu yêu thương ngày đêm dìu qua sương mưa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Chính chỗ những kẻ khốn cùng được nương náu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0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Những kẻ vỡ lòng được yêu dấu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Trong tay Giê-xu bình an chẳng vương lo âu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Cha ơi!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96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109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2022-06-19T02:36:00Z</dcterms:modified>
</cp:coreProperties>
</file>