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 LẠ LÙNG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Ngợi ca Chúa từ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ái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ban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ơn lạ lùng.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Đời tôi vốn tràn những lệ đắng.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Tôi đã hư mất bao ngày,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Lầm than trong nơi tội đầy.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Mà ơn Chúa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còn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đoái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Đời tôi rất nhiều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gian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lao u sầu,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buồn lo đã làm vắng niềm tin.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Nhưng Chúa đã cứu tôi về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nghỉ yên trong tay nhiệm mầu.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Thật ơn Chúa rộng lớn vô biên.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9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Thời gian đã chồng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chất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trên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tôi tuyệt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Tìm đâu thấy được nghĩa cuộc sống?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Ơn Chúa đưa dắt tôi vào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tình thương mênh mông tuyệt vời.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Bàn tay Chúa hằng nắm giữ tôi.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9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Rồi đây Chúa lại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đem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tôi về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Làm sao nói được hết niềm vui?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Khi đứng bên các thánh đồ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ngợi ca tôn vinh danh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Về ơn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tôi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86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167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2022-08-20T15:01:43Z</dcterms:modified>
</cp:coreProperties>
</file>