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59" r:id="rId3"/>
    <p:sldId id="360" r:id="rId4"/>
    <p:sldId id="361" r:id="rId5"/>
    <p:sldId id="3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 HƯNG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8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giờ này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ngự trên ngôi cao quyền năng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Đấng nhân từ thương xót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ôi đoái xem quanh đây bao hoang tàn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Chúa thứ tha, gánh bao tội ác nhân gian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quăng xa đi bao buồn đau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 lòng hiệp một dựng xây vương quốc Cha Thánh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Cất hết bao điều gian dối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bao ý riêng cho Cha nhân từ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lửa Thánh Linh phấn hưng bùng cháy tâm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Cất hết bóng tối lửa thiêng bừng sáng</a:t>
            </a:r>
            <a:endParaRPr lang="en-US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9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Linh Cha tuôn đầy tràn ngập khắp quê hương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cho yêu thương Cha sẽ đổi thay cuộc sống nơi nơi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Linh Cha tuôn đầy lời chân lý Cha ban ra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Xua tan đi đau thuơng, nước Chúa Cha ngự đến</a:t>
            </a:r>
            <a:endParaRPr lang="en-US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5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ơi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phấn hưng chúng con giờ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 Ngài đổi thay con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ôi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nước Cha đến trong giờ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 quang muôn đời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03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</cp:revision>
  <dcterms:created xsi:type="dcterms:W3CDTF">2022-02-21T03:22:14Z</dcterms:created>
  <dcterms:modified xsi:type="dcterms:W3CDTF">2023-10-07T14:32:11Z</dcterms:modified>
</cp:coreProperties>
</file>