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 HƯNG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6000" dirty="0"/>
              <a:t>부흥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땅 의 황 무 함 을 보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하 늘 의 하 나 님 긍 휼 을 베 푸 시 는 주 여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우 리 의 죄 악 용 서 하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quăng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땅 고 쳐 주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제 우 리 모 두 하 나 되 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ý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땅 의 무 너 진 기 초 를 다 시 쌓 을 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Linh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우 리 의 우 상 들 을 태 우 실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성 령 의 불 임 하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1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Linh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부 흥 의 불 길 타 오 르 게 하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진 리 의 말 씀 이 땅 새 롭 게 하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Linh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ban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은 혜 의 강 물 흐 르 게 하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성 령 의 바 람 이 제 불 어 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오 주 의 영 광 가 득 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새 날 주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오 주 님 나 라 이 땅 에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임 하 소 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5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335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16</cp:revision>
  <dcterms:created xsi:type="dcterms:W3CDTF">2022-02-21T03:22:14Z</dcterms:created>
  <dcterms:modified xsi:type="dcterms:W3CDTF">2023-06-29T15:53:05Z</dcterms:modified>
</cp:coreProperties>
</file>