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 CHO NHÂN LOẠI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1. Phước cho nhân loại! Chúa ta ra đời: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Trần gian nghinh Vua vô đối;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Kíp mở cửa lòng tiếp rước Con Trời,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Bầu trời vạn vật hòa thinh,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Bầu trời vạn vật hòa thinh.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Trời đất xướng ca kính tôn Vua mình.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1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2. Phước cho nhân loại! Chúa nay cai trị: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dân âu ca hoan hỉ,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Hải đảo, sơn hà trỗi bản ca thì,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7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Đồng hòa vận điệu mừng vui,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Đồng hòa vận điệu mừng vui,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Hòa khúc thánh ca hỉ hân muôn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7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3. Chúa đến tiêu diệt ác khiên bệnh tật,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Tật lê không sinh trên đất;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đến đem lại suối phước chân thật,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2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Tràn ngập mọi vùng họa 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Tràn ngập mọi vùng họa 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Nguyền rủa biến ra phước âm thiên thượng.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7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đại từ Ngài lạ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đại từ Ngài lạ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Từ ái Chúa ta cổ kim ai tày.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02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180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2022-12-03T17:00:00Z</dcterms:modified>
</cp:coreProperties>
</file>