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0D05F1-011C-C40C-6501-C1FA0DDD5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508DA8-D3A8-CD4F-55A5-06CB7DDCA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QUỀN NĂNG LỚN THAY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45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3754DB-0385-9F4E-CD8B-D93E95BE7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D425D9-7A16-5D59-8DAF-0C6C37B99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Giê-hô-va quyền năng lớn thay,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 ai vinh quang giống như</a:t>
            </a:r>
            <a:r>
              <a:rPr lang="en-US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 khiên che thân cho những ai cậy trông,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dựa nương nơi Chúa.</a:t>
            </a:r>
          </a:p>
        </p:txBody>
      </p:sp>
    </p:spTree>
    <p:extLst>
      <p:ext uri="{BB962C8B-B14F-4D97-AF65-F5344CB8AC3E}">
        <p14:creationId xmlns:p14="http://schemas.microsoft.com/office/powerpoint/2010/main" val="2433176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33FE17-EBFF-68CB-37DB-9B422997C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A08928-0E4F-6A63-F105-4A32D11E4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Ngài nhớ giao ước đến muô</a:t>
            </a:r>
            <a:r>
              <a:rPr lang="en-US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đời,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nghìn năm không quên lời phán hứa.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 khoan nhân Chúa lớn vô cùng,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đức thành tín Ngài cao lắm thay. </a:t>
            </a:r>
          </a:p>
        </p:txBody>
      </p:sp>
    </p:spTree>
    <p:extLst>
      <p:ext uri="{BB962C8B-B14F-4D97-AF65-F5344CB8AC3E}">
        <p14:creationId xmlns:p14="http://schemas.microsoft.com/office/powerpoint/2010/main" val="196570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B62D7C-68B1-A372-4981-4C8B9584F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A42450-A3ED-6AD7-65A6-B417DECF6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it-IT" sz="36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Ha-lê-lu-gia! Ha-lê-lu-gia.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Ha-lê-lu-gia. Amen! Amen!</a:t>
            </a:r>
            <a:endParaRPr lang="vi-VN" sz="48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4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5</cp:revision>
  <dcterms:created xsi:type="dcterms:W3CDTF">2022-02-21T03:22:14Z</dcterms:created>
  <dcterms:modified xsi:type="dcterms:W3CDTF">2024-03-02T14:56:03Z</dcterms:modified>
</cp:coreProperties>
</file>