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 MẠNG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3001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hi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185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2022-05-21T16:02:52Z</dcterms:modified>
</cp:coreProperties>
</file>