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6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 </a:t>
            </a:r>
            <a:r>
              <a:rPr lang="en-US" sz="6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sz="6000" dirty="0"/>
              <a:t>사명</a:t>
            </a:r>
            <a:endParaRPr lang="en-US" sz="6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chông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주 님 이 홀 로 가 신 그 길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나 도 따 라 가 오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Dẫu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모 든 물 과 피 를 흘 리 신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그 길 을 나 도 가 오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ngại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험 한 산 도 나 는 괜 찮 소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thẳm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바 다 끝 이 라 도 나 는 괜 찮 소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죽 어 가 는 저 들 을 위 해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나 를 버 리 길 바 라 오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5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아 버 지 나 를 보 내 주 오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con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나 를 달 려 가 겠 소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목 숨 도 아 끼 지 않 겠 소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나 를 보 내 주 오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세 상 이 나 를 미 워 해 도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hề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나 를 사 랑 하 겠 소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세 상 을 구 원 할 십 자 가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hầu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나 도 따 라 가 오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15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hi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생 명 을 버 리 면 서 까 지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나 를 사 랑 한 당 신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이 작 은 나 를 받 아 주 오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Cha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나 도 사 랑 하 오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5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347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Malgun Gothic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13</cp:revision>
  <dcterms:created xsi:type="dcterms:W3CDTF">2022-02-21T03:22:14Z</dcterms:created>
  <dcterms:modified xsi:type="dcterms:W3CDTF">2023-06-29T08:46:19Z</dcterms:modified>
</cp:coreProperties>
</file>