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7/9/2022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TRONG TRẮNG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mới trong trái tim con, niềm tin cứu rỗi nơi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Tâm linh con mãi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Chúa hỡi chớ cất con lìa xa bóng Chúa, ôi Ngài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56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2022-07-09T08:53:16Z</dcterms:modified>
</cp:coreProperties>
</file>