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Ở ĐÂY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ở đây, thật thánh khiết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 phượng trong Thánh Linh của Ngài.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giơ tay hướng lên, chìm ngập trong Thánh Linh.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Cha đổ xuống tấm lòng này.</a:t>
            </a:r>
          </a:p>
        </p:txBody>
      </p:sp>
    </p:spTree>
    <p:extLst>
      <p:ext uri="{BB962C8B-B14F-4D97-AF65-F5344CB8AC3E}">
        <p14:creationId xmlns:p14="http://schemas.microsoft.com/office/powerpoint/2010/main" val="260512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Linh Chúa Thánh xin dẫn dắt chúng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Thánh Linh ơi xin làm đầy dẫy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dung con phản chiếu ra vinh quang của Cha với năng quyền trên cao. (x2)</a:t>
            </a:r>
          </a:p>
        </p:txBody>
      </p:sp>
    </p:spTree>
    <p:extLst>
      <p:ext uri="{BB962C8B-B14F-4D97-AF65-F5344CB8AC3E}">
        <p14:creationId xmlns:p14="http://schemas.microsoft.com/office/powerpoint/2010/main" val="54248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2022-03-17T16:56:03Z</dcterms:modified>
</cp:coreProperties>
</file>