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86" r:id="rId2"/>
    <p:sldId id="688" r:id="rId3"/>
    <p:sldId id="68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8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56F2-001C-4550-8938-E38FFCAC852D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 THIÊN 100</a:t>
            </a:r>
          </a:p>
        </p:txBody>
      </p:sp>
    </p:spTree>
    <p:extLst>
      <p:ext uri="{BB962C8B-B14F-4D97-AF65-F5344CB8AC3E}">
        <p14:creationId xmlns:p14="http://schemas.microsoft.com/office/powerpoint/2010/main" val="284308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Hỡi cả trái đất hãy hát ngợi khen, khắp khắp các nước lớn tiếng ngợi khen.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 mừng cho Đức Giê-hô-va. Reo mừng cho Đức Giê-hô-va.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Hỡi những ai là dân sự Ngài, là bầy chiên của đồng cỏ Ngài. 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52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 chúng tôi là dân sự Ngài, là bầy chiên của đồng cỏ Ngài.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 hầu việc Ngài cách vui mừng, hãy hát xướng mà đến trước mặt Ngài.       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 hầu việc Ngài cách vui mừng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hát xướng mà đến trước mặt Ngài.                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7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LeVanLuan</dc:creator>
  <cp:lastModifiedBy>LuanPc</cp:lastModifiedBy>
  <cp:revision>5</cp:revision>
  <dcterms:created xsi:type="dcterms:W3CDTF">2022-03-12T16:10:10Z</dcterms:created>
  <dcterms:modified xsi:type="dcterms:W3CDTF">2024-07-06T10:12:21Z</dcterms:modified>
</cp:coreProperties>
</file>