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686" r:id="rId2"/>
    <p:sldId id="688" r:id="rId3"/>
    <p:sldId id="68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7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556F2-001C-4550-8938-E38FFCAC852D}" type="datetimeFigureOut">
              <a:rPr lang="en-US" smtClean="0"/>
              <a:t>7/6/2024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6C3E9-6B9F-4135-A43E-C6AF60A8D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895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556F2-001C-4550-8938-E38FFCAC852D}" type="datetimeFigureOut">
              <a:rPr lang="en-US" smtClean="0"/>
              <a:t>7/6/2024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6C3E9-6B9F-4135-A43E-C6AF60A8D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5837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556F2-001C-4550-8938-E38FFCAC852D}" type="datetimeFigureOut">
              <a:rPr lang="en-US" smtClean="0"/>
              <a:t>7/6/2024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6C3E9-6B9F-4135-A43E-C6AF60A8D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1669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556F2-001C-4550-8938-E38FFCAC852D}" type="datetimeFigureOut">
              <a:rPr lang="en-US" smtClean="0"/>
              <a:t>7/6/2024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6C3E9-6B9F-4135-A43E-C6AF60A8D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8520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556F2-001C-4550-8938-E38FFCAC852D}" type="datetimeFigureOut">
              <a:rPr lang="en-US" smtClean="0"/>
              <a:t>7/6/2024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6C3E9-6B9F-4135-A43E-C6AF60A8D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9922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556F2-001C-4550-8938-E38FFCAC852D}" type="datetimeFigureOut">
              <a:rPr lang="en-US" smtClean="0"/>
              <a:t>7/6/2024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6C3E9-6B9F-4135-A43E-C6AF60A8D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8995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556F2-001C-4550-8938-E38FFCAC852D}" type="datetimeFigureOut">
              <a:rPr lang="en-US" smtClean="0"/>
              <a:t>7/6/2024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6C3E9-6B9F-4135-A43E-C6AF60A8D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6056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556F2-001C-4550-8938-E38FFCAC852D}" type="datetimeFigureOut">
              <a:rPr lang="en-US" smtClean="0"/>
              <a:t>7/6/2024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6C3E9-6B9F-4135-A43E-C6AF60A8D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855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556F2-001C-4550-8938-E38FFCAC852D}" type="datetimeFigureOut">
              <a:rPr lang="en-US" smtClean="0"/>
              <a:t>7/6/2024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6C3E9-6B9F-4135-A43E-C6AF60A8D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9143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556F2-001C-4550-8938-E38FFCAC852D}" type="datetimeFigureOut">
              <a:rPr lang="en-US" smtClean="0"/>
              <a:t>7/6/2024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6C3E9-6B9F-4135-A43E-C6AF60A8D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176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556F2-001C-4550-8938-E38FFCAC852D}" type="datetimeFigureOut">
              <a:rPr lang="en-US" smtClean="0"/>
              <a:t>7/6/2024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6C3E9-6B9F-4135-A43E-C6AF60A8D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1455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E556F2-001C-4550-8938-E38FFCAC852D}" type="datetimeFigureOut">
              <a:rPr lang="en-US" smtClean="0"/>
              <a:t>7/6/2024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26C3E9-6B9F-4135-A43E-C6AF60A8D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2502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72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en-US" sz="18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7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 THIÊN 100</a:t>
            </a:r>
          </a:p>
        </p:txBody>
      </p:sp>
    </p:spTree>
    <p:extLst>
      <p:ext uri="{BB962C8B-B14F-4D97-AF65-F5344CB8AC3E}">
        <p14:creationId xmlns:p14="http://schemas.microsoft.com/office/powerpoint/2010/main" val="28430851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endParaRPr lang="en-US" sz="11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vi-VN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Hỡi cả trái đất hãy hát ngợi khen, khắp khắp các nước lớn tiếng ngợi khen. 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vi-VN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Reo mừng cho Đức Giê-hô-va. Reo mừng cho Đức Giê-hô-va. 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vi-VN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Hỡi những ai là dân sự Ngài, là bầy chiên của đồng cỏ Ngài. </a:t>
            </a:r>
            <a:endParaRPr lang="en-US" sz="4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endParaRPr lang="en-US" sz="4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45209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endParaRPr lang="en-US" sz="11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vi-VN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Chính chúng tôi là dân sự Ngài, là bầy chiên của đồng cỏ Ngài. 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vi-VN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Khá hầu việc Ngài cách vui mừng, hãy hát xướng mà đến trước mặt Ngài.         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vi-VN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Khá hầu việc Ngài cách vui mừng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vi-VN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hãy hát xướng mà đến trước mặt Ngài.                </a:t>
            </a:r>
            <a:endParaRPr lang="en-US" sz="4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24766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99</Words>
  <Application>Microsoft Office PowerPoint</Application>
  <PresentationFormat>Widescreen</PresentationFormat>
  <Paragraphs>11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LeVanLuan</dc:creator>
  <cp:lastModifiedBy>LuanPc</cp:lastModifiedBy>
  <cp:revision>5</cp:revision>
  <dcterms:created xsi:type="dcterms:W3CDTF">2022-03-12T16:10:10Z</dcterms:created>
  <dcterms:modified xsi:type="dcterms:W3CDTF">2024-07-06T10:12:21Z</dcterms:modified>
</cp:coreProperties>
</file>