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7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2" y="1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 THIÊN 121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Kìa danh Giê-hô-va vẫn luôn ngày đêm bên con.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 sóc hồn linh con, Cha luôn hằng bên con mãi.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 đêm tối hay giữa ánh dương rạng soi.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chẳng hề nguy nan sợ chi.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Thật con có Chúa dắt chăn con ngày đêm không nao.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chẳng hề lo toan, cũng chảng hề lo thiếu thốn.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636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con có Chúa dắt chăn con ngày đêm.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Mắt Chúa hằng chăm chú dẫn dắt suốt đời con.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663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 nhau ngước mắt đến núi cao vời.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Nguồn ơn cứu giúp ở nơi Giê-hô-va.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Đấng oai nghi đời đời, sẽ không bao giờ tàn.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Mãi dẫn đưa con trong tình yêu.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9483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127</Words>
  <Application>Microsoft Office PowerPoint</Application>
  <PresentationFormat>Widescreen</PresentationFormat>
  <Paragraphs>19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4</cp:revision>
  <dcterms:created xsi:type="dcterms:W3CDTF">2022-02-21T03:22:14Z</dcterms:created>
  <dcterms:modified xsi:type="dcterms:W3CDTF">2022-03-25T15:34:40Z</dcterms:modified>
</cp:coreProperties>
</file>