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58" r:id="rId2"/>
    <p:sldId id="759" r:id="rId3"/>
    <p:sldId id="760" r:id="rId4"/>
    <p:sldId id="7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 THIÊN 150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Ha-lê-lu-ja. Ha-lê-lu-ja. Ha-lê-lu-ja. (2 lần)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Ha-lê-lu-ja. Ha-lê-lu-ja. Ha-lê-lu-ja. (2 lần)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20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Hãy ngợi khen Đức</a:t>
            </a:r>
            <a:r>
              <a:rPr lang="en-US" sz="4000" b="1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Giê-hô-va trong nơi thánh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Hãy ngợi khen Ngài trên bầu trời về quyền năng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Hãy ngợi khen Ngài về các việc quyền năng Chúa.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Hãy ngợi khen Ngài tùy theo sự oai nghi Chúa.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1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Thổi kèn lên ngợi khen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Gảy đàn lên ca tụng danh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Đánh trống cơm, nhảy múa ca ngợi.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 điều trong ta hãy ngợi khen Cha</a:t>
            </a:r>
          </a:p>
        </p:txBody>
      </p:sp>
    </p:spTree>
    <p:extLst>
      <p:ext uri="{BB962C8B-B14F-4D97-AF65-F5344CB8AC3E}">
        <p14:creationId xmlns:p14="http://schemas.microsoft.com/office/powerpoint/2010/main" val="103694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LuanPC</cp:lastModifiedBy>
  <cp:revision>7</cp:revision>
  <dcterms:created xsi:type="dcterms:W3CDTF">2022-02-21T03:22:14Z</dcterms:created>
  <dcterms:modified xsi:type="dcterms:W3CDTF">2024-09-21T14:15:23Z</dcterms:modified>
</cp:coreProperties>
</file>