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 THIÊN 23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Giê-hô-va, Đấng chăn giữ tôi,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 cỏ mé nước dành cho tôi.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Giê-hô-va, Đấng chăn giữ tôi,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chẳng thiếu thốn bao giờ.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Giê-hô-va, Đấng chăn giữ tôi,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chẳng sợ tai hoạ chi.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Giê-hô-va, Đấng chăn giữ tôi,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đi trong lối công bình.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171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 mặt kẻ thù. Chúa dọn bàn cho tôi.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Xức dầu cho đầu, chén tôi đầy tràn.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Phước hạnh, thương xót sẽ theo tôi.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ở trong nhà Cha tôi cho đến đời đời.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099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101</Words>
  <Application>Microsoft Office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LeVanLuan</cp:lastModifiedBy>
  <cp:revision>3</cp:revision>
  <dcterms:created xsi:type="dcterms:W3CDTF">2022-02-21T03:22:14Z</dcterms:created>
  <dcterms:modified xsi:type="dcterms:W3CDTF">2022-03-14T15:25:54Z</dcterms:modified>
</cp:coreProperties>
</file>