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NGỰ GIỮA CHÚNG CON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Chúa ngự giữa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danh Thiên Chúa chúng con nhóm lại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cảm nhận Chúa Thánh Linh khi con đến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Chúa ngự giữa chốn đây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bao lời con dâng chúc tôn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mong rằng Chúa vui khi con dâng lời 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Chúa ngự chốn đây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khát khao mong chờ giờ phút ấy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 phượng Cha đẹp ý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Thần Linh đến nơi đây và soi sáng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lời Chúa dẫn con đi trong đường ngay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3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93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2022-02-21T03:22:14Z</dcterms:created>
  <dcterms:modified xsi:type="dcterms:W3CDTF">2023-09-10T09:23:09Z</dcterms:modified>
</cp:coreProperties>
</file>