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2" r:id="rId13"/>
    <p:sldId id="271" r:id="rId14"/>
    <p:sldId id="270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66" autoAdjust="0"/>
    <p:restoredTop sz="96120" autoAdjust="0"/>
  </p:normalViewPr>
  <p:slideViewPr>
    <p:cSldViewPr snapToGrid="0">
      <p:cViewPr varScale="1">
        <p:scale>
          <a:sx n="103" d="100"/>
          <a:sy n="103" d="100"/>
        </p:scale>
        <p:origin x="684" y="108"/>
      </p:cViewPr>
      <p:guideLst/>
    </p:cSldViewPr>
  </p:slideViewPr>
  <p:outlineViewPr>
    <p:cViewPr>
      <p:scale>
        <a:sx n="33" d="100"/>
        <a:sy n="33" d="100"/>
      </p:scale>
      <p:origin x="0" y="-76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48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67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30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727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30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95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389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4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46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4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975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2C556-2F08-4E55-9CCA-44AF0C58DBC4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76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TIỆC THÁNH</a:t>
            </a:r>
          </a:p>
        </p:txBody>
      </p:sp>
    </p:spTree>
    <p:extLst>
      <p:ext uri="{BB962C8B-B14F-4D97-AF65-F5344CB8AC3E}">
        <p14:creationId xmlns:p14="http://schemas.microsoft.com/office/powerpoint/2010/main" val="42190520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5400" b="1" dirty="0">
                <a:solidFill>
                  <a:srgbClr val="0070C0"/>
                </a:solidFill>
                <a:cs typeface="Arial" panose="020B0604020202020204" pitchFamily="34" charset="0"/>
              </a:rPr>
              <a:t>Tiệc </a:t>
            </a:r>
            <a:r>
              <a:rPr lang="en-US" sz="5400" b="1" dirty="0">
                <a:solidFill>
                  <a:srgbClr val="0070C0"/>
                </a:solidFill>
                <a:cs typeface="Arial" panose="020B0604020202020204" pitchFamily="34" charset="0"/>
              </a:rPr>
              <a:t>T</a:t>
            </a:r>
            <a:r>
              <a:rPr lang="vi-VN" sz="5400" b="1" dirty="0">
                <a:solidFill>
                  <a:srgbClr val="0070C0"/>
                </a:solidFill>
                <a:cs typeface="Arial" panose="020B0604020202020204" pitchFamily="34" charset="0"/>
              </a:rPr>
              <a:t>hánh nhắc ta ngày phước hạnh, ngày dự tiệc Chiên Con Thánh.</a:t>
            </a:r>
            <a:endParaRPr lang="en-US" sz="5400" b="1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5400" b="1" dirty="0">
                <a:solidFill>
                  <a:srgbClr val="0070C0"/>
                </a:solidFill>
                <a:cs typeface="Arial" panose="020B0604020202020204" pitchFamily="34" charset="0"/>
              </a:rPr>
              <a:t>Lòng nóng nảy trông Ngài tái lâm, chung kết cõi đời lạc lầm.</a:t>
            </a:r>
            <a:endParaRPr lang="en-US" sz="5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98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Hồi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niệm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thân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huyết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tuôn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nay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rao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truyền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chết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ra.</a:t>
            </a:r>
            <a:endParaRPr lang="en-US" sz="5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391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78416-D4C2-A7CD-8790-6EA4766C1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sz="7200" b="1" dirty="0"/>
            </a:br>
            <a:br>
              <a:rPr lang="en-US" sz="7200" b="1" dirty="0"/>
            </a:br>
            <a:br>
              <a:rPr lang="en-US" sz="7200" b="1" dirty="0"/>
            </a:br>
            <a:br>
              <a:rPr lang="en-US" sz="7200" b="1" dirty="0"/>
            </a:br>
            <a:br>
              <a:rPr lang="en-US" sz="7200" b="1" dirty="0"/>
            </a:br>
            <a:r>
              <a:rPr lang="en-US" sz="7200" b="1" dirty="0" err="1"/>
              <a:t>Cô-rinh-tô</a:t>
            </a:r>
            <a:r>
              <a:rPr lang="en-US" sz="7200" b="1" dirty="0"/>
              <a:t> </a:t>
            </a:r>
            <a:r>
              <a:rPr lang="en-US" sz="7200" b="1"/>
              <a:t>( 11:23-31 </a:t>
            </a:r>
            <a:r>
              <a:rPr lang="en-US" sz="72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521789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8D15969-CABB-910D-691A-22C7D7DC285D}"/>
              </a:ext>
            </a:extLst>
          </p:cNvPr>
          <p:cNvSpPr txBox="1"/>
          <p:nvPr/>
        </p:nvSpPr>
        <p:spPr>
          <a:xfrm>
            <a:off x="0" y="0"/>
            <a:ext cx="12192001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23</a:t>
            </a:r>
            <a:r>
              <a:rPr lang="en-US" sz="4800" b="1" dirty="0"/>
              <a:t>Vì </a:t>
            </a:r>
            <a:r>
              <a:rPr lang="en-US" sz="4800" b="1" dirty="0" err="1"/>
              <a:t>tôi</a:t>
            </a:r>
            <a:r>
              <a:rPr lang="en-US" sz="4800" b="1" dirty="0"/>
              <a:t> </a:t>
            </a:r>
            <a:r>
              <a:rPr lang="en-US" sz="4800" b="1" dirty="0" err="1"/>
              <a:t>có</a:t>
            </a:r>
            <a:r>
              <a:rPr lang="en-US" sz="4800" b="1" dirty="0"/>
              <a:t> </a:t>
            </a:r>
            <a:r>
              <a:rPr lang="en-US" sz="4800" b="1" dirty="0" err="1"/>
              <a:t>nhận</a:t>
            </a:r>
            <a:r>
              <a:rPr lang="en-US" sz="4800" b="1" dirty="0"/>
              <a:t> </a:t>
            </a:r>
            <a:r>
              <a:rPr lang="en-US" sz="4800" b="1" dirty="0" err="1"/>
              <a:t>nơi</a:t>
            </a:r>
            <a:r>
              <a:rPr lang="en-US" sz="4800" b="1" dirty="0"/>
              <a:t> </a:t>
            </a:r>
            <a:r>
              <a:rPr lang="en-US" sz="4800" b="1" dirty="0" err="1"/>
              <a:t>Chúa</a:t>
            </a:r>
            <a:r>
              <a:rPr lang="en-US" sz="4800" b="1" dirty="0"/>
              <a:t> </a:t>
            </a:r>
            <a:r>
              <a:rPr lang="en-US" sz="4800" b="1" dirty="0" err="1"/>
              <a:t>điều</a:t>
            </a:r>
            <a:r>
              <a:rPr lang="en-US" sz="4800" b="1" dirty="0"/>
              <a:t> </a:t>
            </a:r>
            <a:r>
              <a:rPr lang="en-US" sz="4800" b="1" dirty="0" err="1"/>
              <a:t>tôi</a:t>
            </a:r>
            <a:r>
              <a:rPr lang="en-US" sz="4800" b="1" dirty="0"/>
              <a:t> </a:t>
            </a:r>
            <a:r>
              <a:rPr lang="en-US" sz="4800" b="1" dirty="0" err="1"/>
              <a:t>đã</a:t>
            </a:r>
            <a:r>
              <a:rPr lang="en-US" sz="4800" b="1" dirty="0"/>
              <a:t> </a:t>
            </a:r>
            <a:r>
              <a:rPr lang="en-US" sz="4800" b="1" dirty="0" err="1"/>
              <a:t>dạy</a:t>
            </a:r>
            <a:r>
              <a:rPr lang="en-US" sz="4800" b="1" dirty="0"/>
              <a:t> </a:t>
            </a:r>
            <a:r>
              <a:rPr lang="en-US" sz="4800" b="1" dirty="0" err="1"/>
              <a:t>cho</a:t>
            </a:r>
            <a:r>
              <a:rPr lang="en-US" sz="4800" b="1" dirty="0"/>
              <a:t> </a:t>
            </a:r>
            <a:r>
              <a:rPr lang="en-US" sz="4800" b="1" dirty="0" err="1"/>
              <a:t>anh</a:t>
            </a:r>
            <a:r>
              <a:rPr lang="en-US" sz="4800" b="1" dirty="0"/>
              <a:t> </a:t>
            </a:r>
            <a:r>
              <a:rPr lang="en-US" sz="4800" b="1" dirty="0" err="1"/>
              <a:t>em</a:t>
            </a:r>
            <a:r>
              <a:rPr lang="en-US" sz="4800" b="1" dirty="0"/>
              <a:t>: </a:t>
            </a:r>
            <a:r>
              <a:rPr lang="en-US" sz="4800" b="1" dirty="0" err="1"/>
              <a:t>Ấy</a:t>
            </a:r>
            <a:r>
              <a:rPr lang="en-US" sz="4800" b="1" dirty="0"/>
              <a:t> </a:t>
            </a:r>
            <a:r>
              <a:rPr lang="en-US" sz="4800" b="1" dirty="0" err="1"/>
              <a:t>là</a:t>
            </a:r>
            <a:r>
              <a:rPr lang="en-US" sz="4800" b="1" dirty="0"/>
              <a:t> </a:t>
            </a:r>
            <a:r>
              <a:rPr lang="en-US" sz="4800" b="1" dirty="0" err="1"/>
              <a:t>trong</a:t>
            </a:r>
            <a:r>
              <a:rPr lang="en-US" sz="4800" b="1" dirty="0"/>
              <a:t> </a:t>
            </a:r>
            <a:r>
              <a:rPr lang="en-US" sz="4800" b="1" dirty="0" err="1"/>
              <a:t>đêm</a:t>
            </a:r>
            <a:r>
              <a:rPr lang="en-US" sz="4800" b="1" dirty="0"/>
              <a:t> </a:t>
            </a:r>
            <a:r>
              <a:rPr lang="en-US" sz="4800" b="1" dirty="0" err="1"/>
              <a:t>Chúa</a:t>
            </a:r>
            <a:r>
              <a:rPr lang="en-US" sz="4800" b="1" dirty="0"/>
              <a:t> </a:t>
            </a:r>
            <a:r>
              <a:rPr lang="en-US" sz="4800" b="1" dirty="0" err="1"/>
              <a:t>là</a:t>
            </a:r>
            <a:r>
              <a:rPr lang="en-US" sz="4800" b="1" dirty="0"/>
              <a:t> </a:t>
            </a:r>
            <a:r>
              <a:rPr lang="en-US" sz="4800" b="1" dirty="0" err="1"/>
              <a:t>Đức</a:t>
            </a:r>
            <a:r>
              <a:rPr lang="en-US" sz="4800" b="1" dirty="0"/>
              <a:t> </a:t>
            </a:r>
            <a:r>
              <a:rPr lang="en-US" sz="4800" b="1" dirty="0" err="1"/>
              <a:t>Chúa</a:t>
            </a:r>
            <a:r>
              <a:rPr lang="en-US" sz="4800" b="1" dirty="0"/>
              <a:t> </a:t>
            </a:r>
            <a:r>
              <a:rPr lang="en-US" sz="4800" b="1" dirty="0" err="1"/>
              <a:t>Jêsus</a:t>
            </a:r>
            <a:r>
              <a:rPr lang="en-US" sz="4800" b="1" dirty="0"/>
              <a:t> </a:t>
            </a:r>
            <a:r>
              <a:rPr lang="en-US" sz="4800" b="1" dirty="0" err="1"/>
              <a:t>bị</a:t>
            </a:r>
            <a:r>
              <a:rPr lang="en-US" sz="4800" b="1" dirty="0"/>
              <a:t> </a:t>
            </a:r>
            <a:r>
              <a:rPr lang="en-US" sz="4800" b="1" dirty="0" err="1"/>
              <a:t>phản</a:t>
            </a:r>
            <a:r>
              <a:rPr lang="en-US" sz="4800" b="1" dirty="0"/>
              <a:t> </a:t>
            </a:r>
            <a:r>
              <a:rPr lang="en-US" sz="4800" b="1" dirty="0" err="1"/>
              <a:t>nộp</a:t>
            </a:r>
            <a:r>
              <a:rPr lang="en-US" sz="4800" b="1" dirty="0"/>
              <a:t>, </a:t>
            </a:r>
            <a:r>
              <a:rPr lang="en-US" sz="4800" b="1" dirty="0" err="1"/>
              <a:t>Ngài</a:t>
            </a:r>
            <a:r>
              <a:rPr lang="en-US" sz="4800" b="1" dirty="0"/>
              <a:t> </a:t>
            </a:r>
            <a:r>
              <a:rPr lang="en-US" sz="4800" b="1" dirty="0" err="1"/>
              <a:t>lấy</a:t>
            </a:r>
            <a:r>
              <a:rPr lang="en-US" sz="4800" b="1" dirty="0"/>
              <a:t> bánh, </a:t>
            </a:r>
            <a:r>
              <a:rPr lang="en-US" sz="4800" b="1" dirty="0">
                <a:solidFill>
                  <a:srgbClr val="FF0000"/>
                </a:solidFill>
              </a:rPr>
              <a:t>24</a:t>
            </a:r>
            <a:r>
              <a:rPr lang="en-US" sz="4800" b="1" dirty="0"/>
              <a:t>tạ </a:t>
            </a:r>
            <a:r>
              <a:rPr lang="en-US" sz="4800" b="1" dirty="0" err="1"/>
              <a:t>ơn</a:t>
            </a:r>
            <a:r>
              <a:rPr lang="en-US" sz="4800" b="1" dirty="0"/>
              <a:t>, </a:t>
            </a:r>
            <a:r>
              <a:rPr lang="en-US" sz="4800" b="1" dirty="0" err="1"/>
              <a:t>rồi</a:t>
            </a:r>
            <a:r>
              <a:rPr lang="en-US" sz="4800" b="1" dirty="0"/>
              <a:t> </a:t>
            </a:r>
            <a:r>
              <a:rPr lang="en-US" sz="4800" b="1" dirty="0" err="1"/>
              <a:t>bẻ</a:t>
            </a:r>
            <a:r>
              <a:rPr lang="en-US" sz="4800" b="1" dirty="0"/>
              <a:t> </a:t>
            </a:r>
            <a:r>
              <a:rPr lang="en-US" sz="4800" b="1" dirty="0" err="1"/>
              <a:t>ra</a:t>
            </a:r>
            <a:r>
              <a:rPr lang="en-US" sz="4800" b="1" dirty="0"/>
              <a:t> </a:t>
            </a:r>
            <a:r>
              <a:rPr lang="en-US" sz="4800" b="1" dirty="0" err="1"/>
              <a:t>và</a:t>
            </a:r>
            <a:r>
              <a:rPr lang="en-US" sz="4800" b="1" dirty="0"/>
              <a:t> </a:t>
            </a:r>
            <a:r>
              <a:rPr lang="en-US" sz="4800" b="1" dirty="0" err="1"/>
              <a:t>phán</a:t>
            </a:r>
            <a:r>
              <a:rPr lang="en-US" sz="4800" b="1" dirty="0"/>
              <a:t> </a:t>
            </a:r>
            <a:r>
              <a:rPr lang="en-US" sz="4800" b="1" dirty="0" err="1"/>
              <a:t>rằng</a:t>
            </a:r>
            <a:r>
              <a:rPr lang="en-US" sz="4800" b="1" dirty="0"/>
              <a:t>: “</a:t>
            </a:r>
            <a:r>
              <a:rPr lang="en-US" sz="4800" b="1" dirty="0" err="1"/>
              <a:t>Nầy</a:t>
            </a:r>
            <a:r>
              <a:rPr lang="en-US" sz="4800" b="1" dirty="0"/>
              <a:t> </a:t>
            </a:r>
            <a:r>
              <a:rPr lang="en-US" sz="4800" b="1" dirty="0" err="1"/>
              <a:t>là</a:t>
            </a:r>
            <a:r>
              <a:rPr lang="en-US" sz="4800" b="1" dirty="0"/>
              <a:t> </a:t>
            </a:r>
            <a:r>
              <a:rPr lang="en-US" sz="4800" b="1" dirty="0" err="1"/>
              <a:t>thân</a:t>
            </a:r>
            <a:r>
              <a:rPr lang="en-US" sz="4800" b="1" dirty="0"/>
              <a:t> </a:t>
            </a:r>
            <a:r>
              <a:rPr lang="en-US" sz="4800" b="1" dirty="0" err="1"/>
              <a:t>thể</a:t>
            </a:r>
            <a:r>
              <a:rPr lang="en-US" sz="4800" b="1" dirty="0"/>
              <a:t> Ta </a:t>
            </a:r>
            <a:r>
              <a:rPr lang="en-US" sz="4800" b="1" dirty="0" err="1"/>
              <a:t>vì</a:t>
            </a:r>
            <a:r>
              <a:rPr lang="en-US" sz="4800" b="1" dirty="0"/>
              <a:t> </a:t>
            </a:r>
            <a:r>
              <a:rPr lang="en-US" sz="4800" b="1" dirty="0" err="1"/>
              <a:t>các</a:t>
            </a:r>
            <a:r>
              <a:rPr lang="en-US" sz="4800" b="1" dirty="0"/>
              <a:t> con </a:t>
            </a:r>
            <a:r>
              <a:rPr lang="en-US" sz="4800" b="1" dirty="0" err="1"/>
              <a:t>mà</a:t>
            </a:r>
            <a:r>
              <a:rPr lang="en-US" sz="4800" b="1" dirty="0"/>
              <a:t> </a:t>
            </a:r>
            <a:r>
              <a:rPr lang="en-US" sz="4800" b="1" dirty="0" err="1"/>
              <a:t>phó</a:t>
            </a:r>
            <a:r>
              <a:rPr lang="en-US" sz="4800" b="1" dirty="0"/>
              <a:t> </a:t>
            </a:r>
            <a:r>
              <a:rPr lang="en-US" sz="4800" b="1" dirty="0" err="1"/>
              <a:t>cho</a:t>
            </a:r>
            <a:r>
              <a:rPr lang="en-US" sz="4800" b="1" dirty="0"/>
              <a:t>, </a:t>
            </a:r>
            <a:r>
              <a:rPr lang="en-US" sz="4800" b="1" dirty="0" err="1"/>
              <a:t>hãy</a:t>
            </a:r>
            <a:r>
              <a:rPr lang="en-US" sz="4800" b="1" dirty="0"/>
              <a:t> </a:t>
            </a:r>
            <a:r>
              <a:rPr lang="en-US" sz="4800" b="1" dirty="0" err="1"/>
              <a:t>làm</a:t>
            </a:r>
            <a:r>
              <a:rPr lang="en-US" sz="4800" b="1" dirty="0"/>
              <a:t> </a:t>
            </a:r>
            <a:r>
              <a:rPr lang="en-US" sz="4800" b="1" dirty="0" err="1"/>
              <a:t>điều</a:t>
            </a:r>
            <a:r>
              <a:rPr lang="en-US" sz="4800" b="1" dirty="0"/>
              <a:t> </a:t>
            </a:r>
            <a:r>
              <a:rPr lang="en-US" sz="4800" b="1" dirty="0" err="1"/>
              <a:t>nầy</a:t>
            </a:r>
            <a:r>
              <a:rPr lang="en-US" sz="4800" b="1" dirty="0"/>
              <a:t> </a:t>
            </a:r>
            <a:r>
              <a:rPr lang="en-US" sz="4800" b="1" dirty="0" err="1"/>
              <a:t>để</a:t>
            </a:r>
            <a:r>
              <a:rPr lang="en-US" sz="4800" b="1" dirty="0"/>
              <a:t> </a:t>
            </a:r>
            <a:r>
              <a:rPr lang="en-US" sz="4800" b="1" dirty="0" err="1"/>
              <a:t>nhớ</a:t>
            </a:r>
            <a:r>
              <a:rPr lang="en-US" sz="4800" b="1" dirty="0"/>
              <a:t> </a:t>
            </a:r>
            <a:r>
              <a:rPr lang="en-US" sz="4800" b="1" dirty="0" err="1"/>
              <a:t>đến</a:t>
            </a:r>
            <a:r>
              <a:rPr lang="en-US" sz="4800" b="1" dirty="0"/>
              <a:t> Ta.” </a:t>
            </a:r>
            <a:r>
              <a:rPr lang="en-US" sz="4800" b="1" dirty="0">
                <a:solidFill>
                  <a:srgbClr val="FF0000"/>
                </a:solidFill>
              </a:rPr>
              <a:t>25</a:t>
            </a:r>
            <a:r>
              <a:rPr lang="en-US" sz="4800" b="1" dirty="0"/>
              <a:t>Cùng </a:t>
            </a:r>
            <a:r>
              <a:rPr lang="en-US" sz="4800" b="1" dirty="0" err="1"/>
              <a:t>một</a:t>
            </a:r>
            <a:r>
              <a:rPr lang="en-US" sz="4800" b="1" dirty="0"/>
              <a:t> </a:t>
            </a:r>
            <a:r>
              <a:rPr lang="en-US" sz="4800" b="1" dirty="0" err="1"/>
              <a:t>cách</a:t>
            </a:r>
            <a:r>
              <a:rPr lang="en-US" sz="4800" b="1" dirty="0"/>
              <a:t> </a:t>
            </a:r>
            <a:r>
              <a:rPr lang="en-US" sz="4800" b="1" dirty="0" err="1"/>
              <a:t>ấy</a:t>
            </a:r>
            <a:r>
              <a:rPr lang="en-US" sz="4800" b="1" dirty="0"/>
              <a:t>, </a:t>
            </a:r>
            <a:r>
              <a:rPr lang="en-US" sz="4800" b="1" dirty="0" err="1"/>
              <a:t>sau</a:t>
            </a:r>
            <a:r>
              <a:rPr lang="en-US" sz="4800" b="1" dirty="0"/>
              <a:t> </a:t>
            </a:r>
            <a:r>
              <a:rPr lang="en-US" sz="4800" b="1" dirty="0" err="1"/>
              <a:t>khi</a:t>
            </a:r>
            <a:r>
              <a:rPr lang="en-US" sz="4800" b="1" dirty="0"/>
              <a:t> </a:t>
            </a:r>
            <a:r>
              <a:rPr lang="en-US" sz="4800" b="1" dirty="0" err="1"/>
              <a:t>ăn</a:t>
            </a:r>
            <a:r>
              <a:rPr lang="en-US" sz="4800" b="1" dirty="0"/>
              <a:t> </a:t>
            </a:r>
            <a:r>
              <a:rPr lang="en-US" sz="4800" b="1" dirty="0" err="1"/>
              <a:t>bữa</a:t>
            </a:r>
            <a:r>
              <a:rPr lang="en-US" sz="4800" b="1" dirty="0"/>
              <a:t> </a:t>
            </a:r>
            <a:r>
              <a:rPr lang="en-US" sz="4800" b="1" dirty="0" err="1"/>
              <a:t>tối</a:t>
            </a:r>
            <a:r>
              <a:rPr lang="en-US" sz="4800" b="1" dirty="0"/>
              <a:t> </a:t>
            </a:r>
            <a:r>
              <a:rPr lang="en-US" sz="4800" b="1" dirty="0" err="1"/>
              <a:t>rồi</a:t>
            </a:r>
            <a:r>
              <a:rPr lang="en-US" sz="4800" b="1" dirty="0"/>
              <a:t>, </a:t>
            </a:r>
            <a:r>
              <a:rPr lang="en-US" sz="4800" b="1" dirty="0" err="1"/>
              <a:t>Ngài</a:t>
            </a:r>
            <a:r>
              <a:rPr lang="en-US" sz="4800" b="1" dirty="0"/>
              <a:t> </a:t>
            </a:r>
            <a:r>
              <a:rPr lang="en-US" sz="4800" b="1" dirty="0" err="1"/>
              <a:t>lấy</a:t>
            </a:r>
            <a:r>
              <a:rPr lang="en-US" sz="4800" b="1" dirty="0"/>
              <a:t> </a:t>
            </a:r>
            <a:r>
              <a:rPr lang="en-US" sz="4800" b="1" dirty="0" err="1"/>
              <a:t>chén</a:t>
            </a:r>
            <a:r>
              <a:rPr lang="en-US" sz="4800" b="1" dirty="0"/>
              <a:t> </a:t>
            </a:r>
            <a:r>
              <a:rPr lang="en-US" sz="4800" b="1" dirty="0" err="1"/>
              <a:t>và</a:t>
            </a:r>
            <a:r>
              <a:rPr lang="en-US" sz="4800" b="1" dirty="0"/>
              <a:t> </a:t>
            </a:r>
            <a:r>
              <a:rPr lang="en-US" sz="4800" b="1" dirty="0" err="1"/>
              <a:t>phán</a:t>
            </a:r>
            <a:r>
              <a:rPr lang="en-US" sz="4800" b="1" dirty="0"/>
              <a:t> </a:t>
            </a:r>
            <a:r>
              <a:rPr lang="en-US" sz="4800" b="1" dirty="0" err="1"/>
              <a:t>rằng</a:t>
            </a:r>
            <a:r>
              <a:rPr lang="en-US" sz="4800" b="1" dirty="0"/>
              <a:t>: “</a:t>
            </a:r>
            <a:r>
              <a:rPr lang="en-US" sz="4800" b="1" dirty="0" err="1"/>
              <a:t>Chén</a:t>
            </a:r>
            <a:r>
              <a:rPr lang="en-US" sz="4800" b="1" dirty="0"/>
              <a:t> </a:t>
            </a:r>
            <a:r>
              <a:rPr lang="en-US" sz="4800" b="1" dirty="0" err="1"/>
              <a:t>nầy</a:t>
            </a:r>
            <a:r>
              <a:rPr lang="en-US" sz="4800" b="1" dirty="0"/>
              <a:t> </a:t>
            </a:r>
            <a:r>
              <a:rPr lang="en-US" sz="4800" b="1" dirty="0" err="1"/>
              <a:t>là</a:t>
            </a:r>
            <a:r>
              <a:rPr lang="en-US" sz="4800" b="1" dirty="0"/>
              <a:t> </a:t>
            </a:r>
            <a:r>
              <a:rPr lang="en-US" sz="4800" b="1" dirty="0" err="1"/>
              <a:t>giao</a:t>
            </a:r>
            <a:r>
              <a:rPr lang="en-US" sz="4800" b="1" dirty="0"/>
              <a:t> </a:t>
            </a:r>
            <a:r>
              <a:rPr lang="en-US" sz="4800" b="1" dirty="0" err="1"/>
              <a:t>ước</a:t>
            </a:r>
            <a:r>
              <a:rPr lang="en-US" sz="4800" b="1" dirty="0"/>
              <a:t> </a:t>
            </a:r>
            <a:r>
              <a:rPr lang="en-US" sz="4800" b="1" dirty="0" err="1"/>
              <a:t>mới</a:t>
            </a:r>
            <a:r>
              <a:rPr lang="en-US" sz="4800" b="1" dirty="0"/>
              <a:t> </a:t>
            </a:r>
            <a:r>
              <a:rPr lang="en-US" sz="4800" b="1" dirty="0" err="1"/>
              <a:t>trong</a:t>
            </a:r>
            <a:r>
              <a:rPr lang="en-US" sz="4800" b="1" dirty="0"/>
              <a:t> </a:t>
            </a:r>
            <a:r>
              <a:rPr lang="en-US" sz="4800" b="1" dirty="0" err="1"/>
              <a:t>huyết</a:t>
            </a:r>
            <a:r>
              <a:rPr lang="en-US" sz="4800" b="1" dirty="0"/>
              <a:t> Ta; </a:t>
            </a:r>
            <a:r>
              <a:rPr lang="en-US" sz="4800" b="1" dirty="0" err="1"/>
              <a:t>hễ</a:t>
            </a:r>
            <a:r>
              <a:rPr lang="en-US" sz="4800" b="1" dirty="0"/>
              <a:t> </a:t>
            </a:r>
            <a:r>
              <a:rPr lang="en-US" sz="4800" b="1" dirty="0" err="1"/>
              <a:t>khi</a:t>
            </a:r>
            <a:r>
              <a:rPr lang="en-US" sz="4800" b="1" dirty="0"/>
              <a:t> </a:t>
            </a:r>
            <a:r>
              <a:rPr lang="en-US" sz="4800" b="1" dirty="0" err="1"/>
              <a:t>nào</a:t>
            </a:r>
            <a:r>
              <a:rPr lang="en-US" sz="4800" b="1" dirty="0"/>
              <a:t> </a:t>
            </a:r>
            <a:r>
              <a:rPr lang="en-US" sz="4800" b="1" dirty="0" err="1"/>
              <a:t>các</a:t>
            </a:r>
            <a:r>
              <a:rPr lang="en-US" sz="4800" b="1" dirty="0"/>
              <a:t> con </a:t>
            </a:r>
            <a:r>
              <a:rPr lang="en-US" sz="4800" b="1" dirty="0" err="1"/>
              <a:t>uống</a:t>
            </a:r>
            <a:r>
              <a:rPr lang="en-US" sz="4800" b="1" dirty="0"/>
              <a:t>, </a:t>
            </a:r>
            <a:r>
              <a:rPr lang="en-US" sz="4800" b="1" dirty="0" err="1"/>
              <a:t>hãy</a:t>
            </a:r>
            <a:r>
              <a:rPr lang="en-US" sz="4800" b="1" dirty="0"/>
              <a:t> </a:t>
            </a:r>
            <a:r>
              <a:rPr lang="en-US" sz="4800" b="1" dirty="0" err="1"/>
              <a:t>làm</a:t>
            </a:r>
            <a:r>
              <a:rPr lang="en-US" sz="4800" b="1" dirty="0"/>
              <a:t> </a:t>
            </a:r>
            <a:r>
              <a:rPr lang="en-US" sz="4800" b="1" dirty="0" err="1"/>
              <a:t>điều</a:t>
            </a:r>
            <a:r>
              <a:rPr lang="en-US" sz="4800" b="1" dirty="0"/>
              <a:t> </a:t>
            </a:r>
            <a:r>
              <a:rPr lang="en-US" sz="4800" b="1" dirty="0" err="1"/>
              <a:t>nầy</a:t>
            </a:r>
            <a:r>
              <a:rPr lang="en-US" sz="4800" b="1" dirty="0"/>
              <a:t> </a:t>
            </a:r>
            <a:r>
              <a:rPr lang="en-US" sz="4800" b="1" dirty="0" err="1"/>
              <a:t>để</a:t>
            </a:r>
            <a:r>
              <a:rPr lang="en-US" sz="4800" b="1" dirty="0"/>
              <a:t> </a:t>
            </a:r>
            <a:r>
              <a:rPr lang="en-US" sz="4800" b="1" dirty="0" err="1"/>
              <a:t>nhớ</a:t>
            </a:r>
            <a:r>
              <a:rPr lang="en-US" sz="4800" b="1" dirty="0"/>
              <a:t> Ta.”</a:t>
            </a:r>
          </a:p>
        </p:txBody>
      </p:sp>
    </p:spTree>
    <p:extLst>
      <p:ext uri="{BB962C8B-B14F-4D97-AF65-F5344CB8AC3E}">
        <p14:creationId xmlns:p14="http://schemas.microsoft.com/office/powerpoint/2010/main" val="16652306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93804AA-EAB1-97A2-9FC0-CFB3ECDDFCA7}"/>
              </a:ext>
            </a:extLst>
          </p:cNvPr>
          <p:cNvSpPr txBox="1"/>
          <p:nvPr/>
        </p:nvSpPr>
        <p:spPr>
          <a:xfrm>
            <a:off x="0" y="0"/>
            <a:ext cx="12192000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26</a:t>
            </a:r>
            <a:r>
              <a:rPr lang="en-US" sz="4800" b="1" dirty="0"/>
              <a:t>Vậy, </a:t>
            </a:r>
            <a:r>
              <a:rPr lang="en-US" sz="4800" b="1" dirty="0" err="1"/>
              <a:t>mỗi</a:t>
            </a:r>
            <a:r>
              <a:rPr lang="en-US" sz="4800" b="1" dirty="0"/>
              <a:t> </a:t>
            </a:r>
            <a:r>
              <a:rPr lang="en-US" sz="4800" b="1" dirty="0" err="1"/>
              <a:t>lần</a:t>
            </a:r>
            <a:r>
              <a:rPr lang="en-US" sz="4800" b="1" dirty="0"/>
              <a:t> </a:t>
            </a:r>
            <a:r>
              <a:rPr lang="en-US" sz="4800" b="1" dirty="0" err="1"/>
              <a:t>anh</a:t>
            </a:r>
            <a:r>
              <a:rPr lang="en-US" sz="4800" b="1" dirty="0"/>
              <a:t> </a:t>
            </a:r>
            <a:r>
              <a:rPr lang="en-US" sz="4800" b="1" dirty="0" err="1"/>
              <a:t>em</a:t>
            </a:r>
            <a:r>
              <a:rPr lang="en-US" sz="4800" b="1" dirty="0"/>
              <a:t> </a:t>
            </a:r>
            <a:r>
              <a:rPr lang="en-US" sz="4800" b="1" dirty="0" err="1"/>
              <a:t>ăn</a:t>
            </a:r>
            <a:r>
              <a:rPr lang="en-US" sz="4800" b="1" dirty="0"/>
              <a:t> bánh </a:t>
            </a:r>
            <a:r>
              <a:rPr lang="en-US" sz="4800" b="1" dirty="0" err="1"/>
              <a:t>nầy</a:t>
            </a:r>
            <a:r>
              <a:rPr lang="en-US" sz="4800" b="1" dirty="0"/>
              <a:t>, </a:t>
            </a:r>
            <a:r>
              <a:rPr lang="en-US" sz="4800" b="1" dirty="0" err="1"/>
              <a:t>uống</a:t>
            </a:r>
            <a:r>
              <a:rPr lang="en-US" sz="4800" b="1" dirty="0"/>
              <a:t> </a:t>
            </a:r>
            <a:r>
              <a:rPr lang="en-US" sz="4800" b="1" dirty="0" err="1"/>
              <a:t>chén</a:t>
            </a:r>
            <a:r>
              <a:rPr lang="en-US" sz="4800" b="1" dirty="0"/>
              <a:t> </a:t>
            </a:r>
            <a:r>
              <a:rPr lang="en-US" sz="4800" b="1" dirty="0" err="1"/>
              <a:t>nầy</a:t>
            </a:r>
            <a:r>
              <a:rPr lang="en-US" sz="4800" b="1" dirty="0"/>
              <a:t> </a:t>
            </a:r>
            <a:r>
              <a:rPr lang="en-US" sz="4800" b="1" dirty="0" err="1"/>
              <a:t>thì</a:t>
            </a:r>
            <a:r>
              <a:rPr lang="en-US" sz="4800" b="1" dirty="0"/>
              <a:t> </a:t>
            </a:r>
            <a:r>
              <a:rPr lang="en-US" sz="4800" b="1" dirty="0" err="1"/>
              <a:t>rao</a:t>
            </a:r>
            <a:r>
              <a:rPr lang="en-US" sz="4800" b="1" dirty="0"/>
              <a:t> </a:t>
            </a:r>
            <a:r>
              <a:rPr lang="en-US" sz="4800" b="1" dirty="0" err="1"/>
              <a:t>giảng</a:t>
            </a:r>
            <a:r>
              <a:rPr lang="en-US" sz="4800" b="1" dirty="0"/>
              <a:t> </a:t>
            </a:r>
            <a:r>
              <a:rPr lang="en-US" sz="4800" b="1" dirty="0" err="1"/>
              <a:t>sự</a:t>
            </a:r>
            <a:r>
              <a:rPr lang="en-US" sz="4800" b="1" dirty="0"/>
              <a:t> </a:t>
            </a:r>
            <a:r>
              <a:rPr lang="en-US" sz="4800" b="1" dirty="0" err="1"/>
              <a:t>chết</a:t>
            </a:r>
            <a:r>
              <a:rPr lang="en-US" sz="4800" b="1" dirty="0"/>
              <a:t> </a:t>
            </a:r>
            <a:r>
              <a:rPr lang="en-US" sz="4800" b="1" dirty="0" err="1"/>
              <a:t>của</a:t>
            </a:r>
            <a:r>
              <a:rPr lang="en-US" sz="4800" b="1" dirty="0"/>
              <a:t> </a:t>
            </a:r>
            <a:r>
              <a:rPr lang="en-US" sz="4800" b="1" dirty="0" err="1"/>
              <a:t>Chúa</a:t>
            </a:r>
            <a:r>
              <a:rPr lang="en-US" sz="4800" b="1" dirty="0"/>
              <a:t> </a:t>
            </a:r>
            <a:r>
              <a:rPr lang="en-US" sz="4800" b="1" dirty="0" err="1"/>
              <a:t>cho</a:t>
            </a:r>
            <a:r>
              <a:rPr lang="en-US" sz="4800" b="1" dirty="0"/>
              <a:t> </a:t>
            </a:r>
            <a:r>
              <a:rPr lang="en-US" sz="4800" b="1" dirty="0" err="1"/>
              <a:t>đến</a:t>
            </a:r>
            <a:r>
              <a:rPr lang="en-US" sz="4800" b="1" dirty="0"/>
              <a:t> </a:t>
            </a:r>
            <a:r>
              <a:rPr lang="en-US" sz="4800" b="1" dirty="0" err="1"/>
              <a:t>lúc</a:t>
            </a:r>
            <a:r>
              <a:rPr lang="en-US" sz="4800" b="1" dirty="0"/>
              <a:t> </a:t>
            </a:r>
            <a:r>
              <a:rPr lang="en-US" sz="4800" b="1" dirty="0" err="1"/>
              <a:t>Ngài</a:t>
            </a:r>
            <a:r>
              <a:rPr lang="en-US" sz="4800" b="1" dirty="0"/>
              <a:t> </a:t>
            </a:r>
            <a:r>
              <a:rPr lang="en-US" sz="4800" b="1" dirty="0" err="1"/>
              <a:t>đến</a:t>
            </a:r>
            <a:r>
              <a:rPr lang="en-US" sz="4800" b="1" dirty="0"/>
              <a:t>. </a:t>
            </a:r>
            <a:r>
              <a:rPr lang="en-US" sz="4800" b="1" dirty="0">
                <a:solidFill>
                  <a:srgbClr val="FF0000"/>
                </a:solidFill>
              </a:rPr>
              <a:t>27</a:t>
            </a:r>
            <a:r>
              <a:rPr lang="en-US" sz="4800" b="1" dirty="0"/>
              <a:t>Vì </a:t>
            </a:r>
            <a:r>
              <a:rPr lang="en-US" sz="4800" b="1" dirty="0" err="1"/>
              <a:t>thế</a:t>
            </a:r>
            <a:r>
              <a:rPr lang="en-US" sz="4800" b="1" dirty="0"/>
              <a:t>, </a:t>
            </a:r>
            <a:r>
              <a:rPr lang="en-US" sz="4800" b="1" dirty="0" err="1"/>
              <a:t>nếu</a:t>
            </a:r>
            <a:r>
              <a:rPr lang="en-US" sz="4800" b="1" dirty="0"/>
              <a:t> ai </a:t>
            </a:r>
            <a:r>
              <a:rPr lang="en-US" sz="4800" b="1" dirty="0" err="1"/>
              <a:t>ăn</a:t>
            </a:r>
            <a:r>
              <a:rPr lang="en-US" sz="4800" b="1" dirty="0"/>
              <a:t> bánh, </a:t>
            </a:r>
            <a:r>
              <a:rPr lang="en-US" sz="4800" b="1" dirty="0" err="1"/>
              <a:t>uống</a:t>
            </a:r>
            <a:r>
              <a:rPr lang="en-US" sz="4800" b="1" dirty="0"/>
              <a:t> </a:t>
            </a:r>
            <a:r>
              <a:rPr lang="en-US" sz="4800" b="1" dirty="0" err="1"/>
              <a:t>chén</a:t>
            </a:r>
            <a:r>
              <a:rPr lang="en-US" sz="4800" b="1" dirty="0"/>
              <a:t> </a:t>
            </a:r>
            <a:r>
              <a:rPr lang="en-US" sz="4800" b="1" dirty="0" err="1"/>
              <a:t>của</a:t>
            </a:r>
            <a:r>
              <a:rPr lang="en-US" sz="4800" b="1" dirty="0"/>
              <a:t> </a:t>
            </a:r>
            <a:r>
              <a:rPr lang="en-US" sz="4800" b="1" dirty="0" err="1"/>
              <a:t>Chúa</a:t>
            </a:r>
            <a:r>
              <a:rPr lang="en-US" sz="4800" b="1" dirty="0"/>
              <a:t> </a:t>
            </a:r>
            <a:r>
              <a:rPr lang="en-US" sz="4800" b="1" dirty="0" err="1"/>
              <a:t>một</a:t>
            </a:r>
            <a:r>
              <a:rPr lang="en-US" sz="4800" b="1" dirty="0"/>
              <a:t> </a:t>
            </a:r>
            <a:r>
              <a:rPr lang="en-US" sz="4800" b="1" dirty="0" err="1"/>
              <a:t>cách</a:t>
            </a:r>
            <a:r>
              <a:rPr lang="en-US" sz="4800" b="1" dirty="0"/>
              <a:t> </a:t>
            </a:r>
            <a:r>
              <a:rPr lang="en-US" sz="4800" b="1" dirty="0" err="1"/>
              <a:t>không</a:t>
            </a:r>
            <a:r>
              <a:rPr lang="en-US" sz="4800" b="1" dirty="0"/>
              <a:t> </a:t>
            </a:r>
            <a:r>
              <a:rPr lang="en-US" sz="4800" b="1" dirty="0" err="1"/>
              <a:t>xứng</a:t>
            </a:r>
            <a:r>
              <a:rPr lang="en-US" sz="4800" b="1" dirty="0"/>
              <a:t> </a:t>
            </a:r>
            <a:r>
              <a:rPr lang="en-US" sz="4800" b="1" dirty="0" err="1"/>
              <a:t>đáng</a:t>
            </a:r>
            <a:r>
              <a:rPr lang="en-US" sz="4800" b="1" dirty="0"/>
              <a:t> </a:t>
            </a:r>
            <a:r>
              <a:rPr lang="en-US" sz="4800" b="1" dirty="0" err="1"/>
              <a:t>thì</a:t>
            </a:r>
            <a:r>
              <a:rPr lang="en-US" sz="4800" b="1" dirty="0"/>
              <a:t> </a:t>
            </a:r>
            <a:r>
              <a:rPr lang="en-US" sz="4800" b="1" dirty="0" err="1"/>
              <a:t>sẽ</a:t>
            </a:r>
            <a:r>
              <a:rPr lang="en-US" sz="4800" b="1" dirty="0"/>
              <a:t> </a:t>
            </a:r>
            <a:r>
              <a:rPr lang="en-US" sz="4800" b="1" dirty="0" err="1"/>
              <a:t>mắc</a:t>
            </a:r>
            <a:r>
              <a:rPr lang="en-US" sz="4800" b="1" dirty="0"/>
              <a:t> </a:t>
            </a:r>
            <a:r>
              <a:rPr lang="en-US" sz="4800" b="1" dirty="0" err="1"/>
              <a:t>tội</a:t>
            </a:r>
            <a:r>
              <a:rPr lang="en-US" sz="4800" b="1" dirty="0"/>
              <a:t> </a:t>
            </a:r>
            <a:r>
              <a:rPr lang="en-US" sz="4800" b="1" dirty="0" err="1"/>
              <a:t>với</a:t>
            </a:r>
            <a:r>
              <a:rPr lang="en-US" sz="4800" b="1" dirty="0"/>
              <a:t> </a:t>
            </a:r>
            <a:r>
              <a:rPr lang="en-US" sz="4800" b="1" dirty="0" err="1"/>
              <a:t>thân</a:t>
            </a:r>
            <a:r>
              <a:rPr lang="en-US" sz="4800" b="1" dirty="0"/>
              <a:t> </a:t>
            </a:r>
            <a:r>
              <a:rPr lang="en-US" sz="4800" b="1" dirty="0" err="1"/>
              <a:t>và</a:t>
            </a:r>
            <a:r>
              <a:rPr lang="en-US" sz="4800" b="1" dirty="0"/>
              <a:t> </a:t>
            </a:r>
            <a:r>
              <a:rPr lang="en-US" sz="4800" b="1" dirty="0" err="1"/>
              <a:t>huyết</a:t>
            </a:r>
            <a:r>
              <a:rPr lang="en-US" sz="4800" b="1" dirty="0"/>
              <a:t> </a:t>
            </a:r>
            <a:r>
              <a:rPr lang="en-US" sz="4800" b="1" dirty="0" err="1"/>
              <a:t>của</a:t>
            </a:r>
            <a:r>
              <a:rPr lang="en-US" sz="4800" b="1" dirty="0"/>
              <a:t> </a:t>
            </a:r>
            <a:r>
              <a:rPr lang="en-US" sz="4800" b="1" dirty="0" err="1"/>
              <a:t>Chúa</a:t>
            </a:r>
            <a:r>
              <a:rPr lang="en-US" sz="4800" b="1" dirty="0"/>
              <a:t>. </a:t>
            </a:r>
            <a:r>
              <a:rPr lang="en-US" sz="4800" b="1" dirty="0">
                <a:solidFill>
                  <a:srgbClr val="FF0000"/>
                </a:solidFill>
              </a:rPr>
              <a:t>28</a:t>
            </a:r>
            <a:r>
              <a:rPr lang="en-US" sz="4800" b="1" dirty="0"/>
              <a:t>Vậy, </a:t>
            </a:r>
            <a:r>
              <a:rPr lang="en-US" sz="4800" b="1" dirty="0" err="1"/>
              <a:t>mỗi</a:t>
            </a:r>
            <a:r>
              <a:rPr lang="en-US" sz="4800" b="1" dirty="0"/>
              <a:t> </a:t>
            </a:r>
            <a:r>
              <a:rPr lang="en-US" sz="4800" b="1" dirty="0" err="1"/>
              <a:t>người</a:t>
            </a:r>
            <a:r>
              <a:rPr lang="en-US" sz="4800" b="1" dirty="0"/>
              <a:t> </a:t>
            </a:r>
            <a:r>
              <a:rPr lang="en-US" sz="4800" b="1" dirty="0" err="1"/>
              <a:t>phải</a:t>
            </a:r>
            <a:r>
              <a:rPr lang="en-US" sz="4800" b="1" dirty="0"/>
              <a:t> </a:t>
            </a:r>
            <a:r>
              <a:rPr lang="en-US" sz="4800" b="1" dirty="0" err="1"/>
              <a:t>tự</a:t>
            </a:r>
            <a:r>
              <a:rPr lang="en-US" sz="4800" b="1" dirty="0"/>
              <a:t> </a:t>
            </a:r>
            <a:r>
              <a:rPr lang="en-US" sz="4800" b="1" dirty="0" err="1"/>
              <a:t>xét</a:t>
            </a:r>
            <a:r>
              <a:rPr lang="en-US" sz="4800" b="1" dirty="0"/>
              <a:t> </a:t>
            </a:r>
            <a:r>
              <a:rPr lang="en-US" sz="4800" b="1" dirty="0" err="1"/>
              <a:t>chính</a:t>
            </a:r>
            <a:r>
              <a:rPr lang="en-US" sz="4800" b="1" dirty="0"/>
              <a:t> </a:t>
            </a:r>
            <a:r>
              <a:rPr lang="en-US" sz="4800" b="1" dirty="0" err="1"/>
              <a:t>mình</a:t>
            </a:r>
            <a:r>
              <a:rPr lang="en-US" sz="4800" b="1" dirty="0"/>
              <a:t> </a:t>
            </a:r>
            <a:r>
              <a:rPr lang="en-US" sz="4800" b="1" dirty="0" err="1"/>
              <a:t>rồi</a:t>
            </a:r>
            <a:r>
              <a:rPr lang="en-US" sz="4800" b="1" dirty="0"/>
              <a:t> </a:t>
            </a:r>
            <a:r>
              <a:rPr lang="en-US" sz="4800" b="1" dirty="0" err="1"/>
              <a:t>mới</a:t>
            </a:r>
            <a:r>
              <a:rPr lang="en-US" sz="4800" b="1" dirty="0"/>
              <a:t> </a:t>
            </a:r>
            <a:r>
              <a:rPr lang="en-US" sz="4800" b="1" dirty="0" err="1"/>
              <a:t>ăn</a:t>
            </a:r>
            <a:r>
              <a:rPr lang="en-US" sz="4800" b="1" dirty="0"/>
              <a:t> bánh, </a:t>
            </a:r>
            <a:r>
              <a:rPr lang="en-US" sz="4800" b="1" dirty="0" err="1"/>
              <a:t>uống</a:t>
            </a:r>
            <a:r>
              <a:rPr lang="en-US" sz="4800" b="1" dirty="0"/>
              <a:t> </a:t>
            </a:r>
            <a:r>
              <a:rPr lang="en-US" sz="4800" b="1" dirty="0" err="1"/>
              <a:t>chén</a:t>
            </a:r>
            <a:r>
              <a:rPr lang="en-US" sz="4800" b="1" dirty="0"/>
              <a:t> </a:t>
            </a:r>
            <a:r>
              <a:rPr lang="en-US" sz="4800" b="1" dirty="0" err="1"/>
              <a:t>ấy</a:t>
            </a:r>
            <a:r>
              <a:rPr lang="en-US" sz="4800" b="1" dirty="0"/>
              <a:t>. </a:t>
            </a:r>
            <a:r>
              <a:rPr lang="en-US" sz="4800" b="1" dirty="0">
                <a:solidFill>
                  <a:srgbClr val="FF0000"/>
                </a:solidFill>
              </a:rPr>
              <a:t>29</a:t>
            </a:r>
            <a:r>
              <a:rPr lang="en-US" sz="4800" b="1" dirty="0"/>
              <a:t>Vì </a:t>
            </a:r>
            <a:r>
              <a:rPr lang="en-US" sz="4800" b="1" dirty="0" err="1"/>
              <a:t>người</a:t>
            </a:r>
            <a:r>
              <a:rPr lang="en-US" sz="4800" b="1" dirty="0"/>
              <a:t> </a:t>
            </a:r>
            <a:r>
              <a:rPr lang="en-US" sz="4800" b="1" dirty="0" err="1"/>
              <a:t>nào</a:t>
            </a:r>
            <a:r>
              <a:rPr lang="en-US" sz="4800" b="1" dirty="0"/>
              <a:t> </a:t>
            </a:r>
            <a:r>
              <a:rPr lang="en-US" sz="4800" b="1" dirty="0" err="1"/>
              <a:t>không</a:t>
            </a:r>
            <a:r>
              <a:rPr lang="en-US" sz="4800" b="1" dirty="0"/>
              <a:t> </a:t>
            </a:r>
            <a:r>
              <a:rPr lang="en-US" sz="4800" b="1" dirty="0" err="1"/>
              <a:t>phân</a:t>
            </a:r>
            <a:r>
              <a:rPr lang="en-US" sz="4800" b="1" dirty="0"/>
              <a:t> </a:t>
            </a:r>
            <a:r>
              <a:rPr lang="en-US" sz="4800" b="1" dirty="0" err="1"/>
              <a:t>biệt</a:t>
            </a:r>
            <a:r>
              <a:rPr lang="en-US" sz="4800" b="1" dirty="0"/>
              <a:t> </a:t>
            </a:r>
            <a:r>
              <a:rPr lang="en-US" sz="4800" b="1" dirty="0" err="1"/>
              <a:t>thân</a:t>
            </a:r>
            <a:r>
              <a:rPr lang="en-US" sz="4800" b="1" dirty="0"/>
              <a:t> </a:t>
            </a:r>
            <a:r>
              <a:rPr lang="en-US" sz="4800" b="1" dirty="0" err="1"/>
              <a:t>Chúa</a:t>
            </a:r>
            <a:r>
              <a:rPr lang="en-US" sz="4800" b="1" dirty="0"/>
              <a:t> </a:t>
            </a:r>
            <a:r>
              <a:rPr lang="en-US" sz="4800" b="1" dirty="0" err="1"/>
              <a:t>mà</a:t>
            </a:r>
            <a:r>
              <a:rPr lang="en-US" sz="4800" b="1" dirty="0"/>
              <a:t> </a:t>
            </a:r>
            <a:r>
              <a:rPr lang="en-US" sz="4800" b="1" dirty="0" err="1"/>
              <a:t>ăn</a:t>
            </a:r>
            <a:r>
              <a:rPr lang="en-US" sz="4800" b="1" dirty="0"/>
              <a:t> bánh, </a:t>
            </a:r>
            <a:r>
              <a:rPr lang="en-US" sz="4800" b="1" dirty="0" err="1"/>
              <a:t>uống</a:t>
            </a:r>
            <a:r>
              <a:rPr lang="en-US" sz="4800" b="1" dirty="0"/>
              <a:t> </a:t>
            </a:r>
            <a:r>
              <a:rPr lang="en-US" sz="4800" b="1" dirty="0" err="1"/>
              <a:t>chén</a:t>
            </a:r>
            <a:r>
              <a:rPr lang="en-US" sz="4800" b="1" dirty="0"/>
              <a:t> </a:t>
            </a:r>
            <a:r>
              <a:rPr lang="en-US" sz="4800" b="1" dirty="0" err="1"/>
              <a:t>ấy</a:t>
            </a:r>
            <a:r>
              <a:rPr lang="en-US" sz="4800" b="1" dirty="0"/>
              <a:t> </a:t>
            </a:r>
            <a:r>
              <a:rPr lang="en-US" sz="4800" b="1" dirty="0" err="1"/>
              <a:t>tức</a:t>
            </a:r>
            <a:r>
              <a:rPr lang="en-US" sz="4800" b="1" dirty="0"/>
              <a:t> </a:t>
            </a:r>
            <a:r>
              <a:rPr lang="en-US" sz="4800" b="1" dirty="0" err="1"/>
              <a:t>là</a:t>
            </a:r>
            <a:r>
              <a:rPr lang="en-US" sz="4800" b="1" dirty="0"/>
              <a:t> </a:t>
            </a:r>
            <a:r>
              <a:rPr lang="en-US" sz="4800" b="1" dirty="0" err="1"/>
              <a:t>ăn</a:t>
            </a:r>
            <a:r>
              <a:rPr lang="en-US" sz="4800" b="1" dirty="0"/>
              <a:t> </a:t>
            </a:r>
            <a:r>
              <a:rPr lang="en-US" sz="4800" b="1" dirty="0" err="1"/>
              <a:t>uống</a:t>
            </a:r>
            <a:r>
              <a:rPr lang="en-US" sz="4800" b="1" dirty="0"/>
              <a:t> </a:t>
            </a:r>
            <a:r>
              <a:rPr lang="en-US" sz="4800" b="1" dirty="0" err="1"/>
              <a:t>sự</a:t>
            </a:r>
            <a:r>
              <a:rPr lang="en-US" sz="4800" b="1" dirty="0"/>
              <a:t> </a:t>
            </a:r>
            <a:r>
              <a:rPr lang="en-US" sz="4800" b="1" dirty="0" err="1"/>
              <a:t>phán</a:t>
            </a:r>
            <a:r>
              <a:rPr lang="en-US" sz="4800" b="1" dirty="0"/>
              <a:t> </a:t>
            </a:r>
            <a:r>
              <a:rPr lang="en-US" sz="4800" b="1" dirty="0" err="1"/>
              <a:t>xét</a:t>
            </a:r>
            <a:r>
              <a:rPr lang="en-US" sz="4800" b="1" dirty="0"/>
              <a:t> </a:t>
            </a:r>
            <a:r>
              <a:rPr lang="en-US" sz="4800" b="1" dirty="0" err="1"/>
              <a:t>cho</a:t>
            </a:r>
            <a:r>
              <a:rPr lang="en-US" sz="4800" b="1" dirty="0"/>
              <a:t> </a:t>
            </a:r>
            <a:r>
              <a:rPr lang="en-US" sz="4800" b="1" dirty="0" err="1"/>
              <a:t>chính</a:t>
            </a:r>
            <a:r>
              <a:rPr lang="en-US" sz="4800" b="1" dirty="0"/>
              <a:t> </a:t>
            </a:r>
            <a:r>
              <a:rPr lang="en-US" sz="4800" b="1" dirty="0" err="1"/>
              <a:t>mình</a:t>
            </a:r>
            <a:r>
              <a:rPr lang="en-US" sz="4800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042268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BFBE077-ABE5-3829-7C3A-6D522BCCC5AB}"/>
              </a:ext>
            </a:extLst>
          </p:cNvPr>
          <p:cNvSpPr txBox="1"/>
          <p:nvPr/>
        </p:nvSpPr>
        <p:spPr>
          <a:xfrm>
            <a:off x="0" y="0"/>
            <a:ext cx="121920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30</a:t>
            </a:r>
            <a:r>
              <a:rPr lang="en-US" sz="4800" b="1" dirty="0"/>
              <a:t>Vì </a:t>
            </a:r>
            <a:r>
              <a:rPr lang="en-US" sz="4800" b="1" dirty="0" err="1"/>
              <a:t>lý</a:t>
            </a:r>
            <a:r>
              <a:rPr lang="en-US" sz="4800" b="1" dirty="0"/>
              <a:t> do </a:t>
            </a:r>
            <a:r>
              <a:rPr lang="en-US" sz="4800" b="1" dirty="0" err="1"/>
              <a:t>đó</a:t>
            </a:r>
            <a:r>
              <a:rPr lang="en-US" sz="4800" b="1" dirty="0"/>
              <a:t> </a:t>
            </a:r>
            <a:r>
              <a:rPr lang="en-US" sz="4800" b="1" dirty="0" err="1"/>
              <a:t>mà</a:t>
            </a:r>
            <a:r>
              <a:rPr lang="en-US" sz="4800" b="1" dirty="0"/>
              <a:t> </a:t>
            </a:r>
            <a:r>
              <a:rPr lang="en-US" sz="4800" b="1" dirty="0" err="1"/>
              <a:t>trong</a:t>
            </a:r>
            <a:r>
              <a:rPr lang="en-US" sz="4800" b="1" dirty="0"/>
              <a:t> </a:t>
            </a:r>
            <a:r>
              <a:rPr lang="en-US" sz="4800" b="1" dirty="0" err="1"/>
              <a:t>anh</a:t>
            </a:r>
            <a:r>
              <a:rPr lang="en-US" sz="4800" b="1" dirty="0"/>
              <a:t> </a:t>
            </a:r>
            <a:r>
              <a:rPr lang="en-US" sz="4800" b="1" dirty="0" err="1"/>
              <a:t>em</a:t>
            </a:r>
            <a:r>
              <a:rPr lang="en-US" sz="4800" b="1" dirty="0"/>
              <a:t> </a:t>
            </a:r>
            <a:r>
              <a:rPr lang="en-US" sz="4800" b="1" dirty="0" err="1"/>
              <a:t>có</a:t>
            </a:r>
            <a:r>
              <a:rPr lang="en-US" sz="4800" b="1" dirty="0"/>
              <a:t> </a:t>
            </a:r>
            <a:r>
              <a:rPr lang="en-US" sz="4800" b="1" dirty="0" err="1"/>
              <a:t>nhiều</a:t>
            </a:r>
            <a:r>
              <a:rPr lang="en-US" sz="4800" b="1" dirty="0"/>
              <a:t> </a:t>
            </a:r>
            <a:r>
              <a:rPr lang="en-US" sz="4800" b="1" dirty="0" err="1"/>
              <a:t>người</a:t>
            </a:r>
            <a:r>
              <a:rPr lang="en-US" sz="4800" b="1" dirty="0"/>
              <a:t> </a:t>
            </a:r>
            <a:r>
              <a:rPr lang="en-US" sz="4800" b="1" dirty="0" err="1"/>
              <a:t>đau</a:t>
            </a:r>
            <a:r>
              <a:rPr lang="en-US" sz="4800" b="1" dirty="0"/>
              <a:t> </a:t>
            </a:r>
            <a:r>
              <a:rPr lang="en-US" sz="4800" b="1" dirty="0" err="1"/>
              <a:t>yếu</a:t>
            </a:r>
            <a:r>
              <a:rPr lang="en-US" sz="4800" b="1" dirty="0"/>
              <a:t>, </a:t>
            </a:r>
            <a:r>
              <a:rPr lang="en-US" sz="4800" b="1" dirty="0" err="1"/>
              <a:t>bệnh</a:t>
            </a:r>
            <a:r>
              <a:rPr lang="en-US" sz="4800" b="1" dirty="0"/>
              <a:t> </a:t>
            </a:r>
            <a:r>
              <a:rPr lang="en-US" sz="4800" b="1" dirty="0" err="1"/>
              <a:t>tật</a:t>
            </a:r>
            <a:r>
              <a:rPr lang="en-US" sz="4800" b="1" dirty="0"/>
              <a:t> </a:t>
            </a:r>
            <a:r>
              <a:rPr lang="en-US" sz="4800" b="1" dirty="0" err="1"/>
              <a:t>và</a:t>
            </a:r>
            <a:r>
              <a:rPr lang="en-US" sz="4800" b="1" dirty="0"/>
              <a:t> </a:t>
            </a:r>
            <a:r>
              <a:rPr lang="en-US" sz="4800" b="1" dirty="0" err="1"/>
              <a:t>có</a:t>
            </a:r>
            <a:r>
              <a:rPr lang="en-US" sz="4800" b="1" dirty="0"/>
              <a:t> </a:t>
            </a:r>
            <a:r>
              <a:rPr lang="en-US" sz="4800" b="1" dirty="0" err="1"/>
              <a:t>lắm</a:t>
            </a:r>
            <a:r>
              <a:rPr lang="en-US" sz="4800" b="1" dirty="0"/>
              <a:t> </a:t>
            </a:r>
            <a:r>
              <a:rPr lang="en-US" sz="4800" b="1" dirty="0" err="1"/>
              <a:t>kẻ</a:t>
            </a:r>
            <a:r>
              <a:rPr lang="en-US" sz="4800" b="1" dirty="0"/>
              <a:t> </a:t>
            </a:r>
            <a:r>
              <a:rPr lang="en-US" sz="4800" b="1" dirty="0" err="1"/>
              <a:t>ngủ</a:t>
            </a:r>
            <a:r>
              <a:rPr lang="en-US" sz="4800" b="1" dirty="0"/>
              <a:t>. </a:t>
            </a:r>
            <a:r>
              <a:rPr lang="en-US" sz="4800" b="1" dirty="0">
                <a:solidFill>
                  <a:srgbClr val="FF0000"/>
                </a:solidFill>
              </a:rPr>
              <a:t>31</a:t>
            </a:r>
            <a:r>
              <a:rPr lang="en-US" sz="4800" b="1" dirty="0"/>
              <a:t>Nếu </a:t>
            </a:r>
            <a:r>
              <a:rPr lang="en-US" sz="4800" b="1" dirty="0" err="1"/>
              <a:t>chúng</a:t>
            </a:r>
            <a:r>
              <a:rPr lang="en-US" sz="4800" b="1" dirty="0"/>
              <a:t> ta </a:t>
            </a:r>
            <a:r>
              <a:rPr lang="en-US" sz="4800" b="1" dirty="0" err="1"/>
              <a:t>tự</a:t>
            </a:r>
            <a:r>
              <a:rPr lang="en-US" sz="4800" b="1" dirty="0"/>
              <a:t> </a:t>
            </a:r>
            <a:r>
              <a:rPr lang="en-US" sz="4800" b="1" dirty="0" err="1"/>
              <a:t>xét</a:t>
            </a:r>
            <a:r>
              <a:rPr lang="en-US" sz="4800" b="1" dirty="0"/>
              <a:t> </a:t>
            </a:r>
            <a:r>
              <a:rPr lang="en-US" sz="4800" b="1" dirty="0" err="1"/>
              <a:t>mình</a:t>
            </a:r>
            <a:r>
              <a:rPr lang="en-US" sz="4800" b="1" dirty="0"/>
              <a:t> </a:t>
            </a:r>
            <a:r>
              <a:rPr lang="en-US" sz="4800" b="1" dirty="0" err="1"/>
              <a:t>thì</a:t>
            </a:r>
            <a:r>
              <a:rPr lang="en-US" sz="4800" b="1" dirty="0"/>
              <a:t> </a:t>
            </a:r>
            <a:r>
              <a:rPr lang="en-US" sz="4800" b="1" dirty="0" err="1"/>
              <a:t>sẽ</a:t>
            </a:r>
            <a:r>
              <a:rPr lang="en-US" sz="4800" b="1" dirty="0"/>
              <a:t> </a:t>
            </a:r>
            <a:r>
              <a:rPr lang="en-US" sz="4800" b="1" dirty="0" err="1"/>
              <a:t>không</a:t>
            </a:r>
            <a:r>
              <a:rPr lang="en-US" sz="4800" b="1" dirty="0"/>
              <a:t> </a:t>
            </a:r>
            <a:r>
              <a:rPr lang="en-US" sz="4800" b="1" dirty="0" err="1"/>
              <a:t>bị</a:t>
            </a:r>
            <a:r>
              <a:rPr lang="en-US" sz="4800" b="1" dirty="0"/>
              <a:t> </a:t>
            </a:r>
            <a:r>
              <a:rPr lang="en-US" sz="4800" b="1" dirty="0" err="1"/>
              <a:t>phán</a:t>
            </a:r>
            <a:r>
              <a:rPr lang="en-US" sz="4800" b="1" dirty="0"/>
              <a:t> </a:t>
            </a:r>
            <a:r>
              <a:rPr lang="en-US" sz="4800" b="1" dirty="0" err="1"/>
              <a:t>xét</a:t>
            </a:r>
            <a:r>
              <a:rPr lang="en-US" sz="48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92976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Tiệc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thánh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ban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mọi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sứ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truyền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đời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đời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ghi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nhớ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Rằng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chết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chúng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thân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báu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chịu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thập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6358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Hồi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niệm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thân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huyết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tuôn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nay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rao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truyền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chết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ra.</a:t>
            </a:r>
            <a:endParaRPr lang="en-US" sz="5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360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5400" b="1" dirty="0">
                <a:solidFill>
                  <a:srgbClr val="0070C0"/>
                </a:solidFill>
                <a:cs typeface="Arial" panose="020B0604020202020204" pitchFamily="34" charset="0"/>
              </a:rPr>
              <a:t>Thập giá Chúa xưa chịu khổ hình, đồ đệ, Phụ Thân xa lánh.</a:t>
            </a:r>
            <a:endParaRPr lang="en-US" sz="5400" b="1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Nhục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nhã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đớn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đau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thở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than,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thân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nát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huyết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hồng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giọt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tràn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9896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Hồi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niệm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thân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huyết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tuôn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nay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rao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truyền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chết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ra.</a:t>
            </a:r>
            <a:endParaRPr lang="en-US" sz="5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57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5400" b="1" dirty="0">
                <a:solidFill>
                  <a:srgbClr val="0070C0"/>
                </a:solidFill>
                <a:cs typeface="Arial" panose="020B0604020202020204" pitchFamily="34" charset="0"/>
              </a:rPr>
              <a:t>Cầm bánh nhớ thân Ngài vỡ rồi, thật vì tội ta nên nỗi</a:t>
            </a:r>
            <a:r>
              <a:rPr lang="en-US" sz="5400" b="1" dirty="0">
                <a:solidFill>
                  <a:srgbClr val="0070C0"/>
                </a:solidFill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5400" b="1" dirty="0">
                <a:solidFill>
                  <a:srgbClr val="0070C0"/>
                </a:solidFill>
                <a:cs typeface="Arial" panose="020B0604020202020204" pitchFamily="34" charset="0"/>
              </a:rPr>
              <a:t>Cầm chén nhắc ta giọt huyết rơi, ban giá cứu chuộc mọi người.</a:t>
            </a:r>
            <a:endParaRPr lang="en-US" sz="5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535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Hồi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niệm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thân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huyết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tuôn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nay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rao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truyền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chết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ra.</a:t>
            </a:r>
            <a:endParaRPr lang="en-US" sz="5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805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5400" b="1" dirty="0">
                <a:solidFill>
                  <a:srgbClr val="0070C0"/>
                </a:solidFill>
                <a:cs typeface="Arial" panose="020B0604020202020204" pitchFamily="34" charset="0"/>
              </a:rPr>
              <a:t>Lạy Chúa thứ tha mọi lỗi lầm, từng phạm điều Cha răn cấm.</a:t>
            </a:r>
            <a:endParaRPr lang="en-US" sz="5400" b="1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5400" b="1" dirty="0">
                <a:solidFill>
                  <a:srgbClr val="0070C0"/>
                </a:solidFill>
                <a:cs typeface="Arial" panose="020B0604020202020204" pitchFamily="34" charset="0"/>
              </a:rPr>
              <a:t>Nguy</a:t>
            </a:r>
            <a:r>
              <a:rPr lang="en-US" sz="5400" b="1" dirty="0">
                <a:solidFill>
                  <a:srgbClr val="0070C0"/>
                </a:solidFill>
                <a:cs typeface="Arial" panose="020B0604020202020204" pitchFamily="34" charset="0"/>
              </a:rPr>
              <a:t>ệ</a:t>
            </a:r>
            <a:r>
              <a:rPr lang="vi-VN" sz="5400" b="1" dirty="0">
                <a:solidFill>
                  <a:srgbClr val="0070C0"/>
                </a:solidFill>
                <a:cs typeface="Arial" panose="020B0604020202020204" pitchFamily="34" charset="0"/>
              </a:rPr>
              <a:t>n lấy huyết bôi sạch cả đây, cho xứng đáng dự tiệc này.</a:t>
            </a:r>
            <a:endParaRPr lang="en-US" sz="5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938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Hồi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niệm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thân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huyết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tuôn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nay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rao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truyền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chết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ra.</a:t>
            </a:r>
            <a:endParaRPr lang="en-US" sz="5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700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502</Words>
  <Application>Microsoft Office PowerPoint</Application>
  <PresentationFormat>Widescreen</PresentationFormat>
  <Paragraphs>37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Cô-rinh-tô ( 11:23-31 )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HOI THANH VUI MUNG</cp:lastModifiedBy>
  <cp:revision>11</cp:revision>
  <dcterms:created xsi:type="dcterms:W3CDTF">2022-02-21T03:22:14Z</dcterms:created>
  <dcterms:modified xsi:type="dcterms:W3CDTF">2024-08-07T02:54:31Z</dcterms:modified>
</cp:coreProperties>
</file>