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27" r:id="rId2"/>
    <p:sldId id="428" r:id="rId3"/>
    <p:sldId id="429" r:id="rId4"/>
    <p:sldId id="430" r:id="rId5"/>
    <p:sldId id="431" r:id="rId6"/>
    <p:sldId id="455" r:id="rId7"/>
    <p:sldId id="435" r:id="rId8"/>
    <p:sldId id="456" r:id="rId9"/>
    <p:sldId id="436" r:id="rId10"/>
    <p:sldId id="457" r:id="rId11"/>
    <p:sldId id="458" r:id="rId12"/>
    <p:sldId id="459" r:id="rId13"/>
    <p:sldId id="43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2E10-E152-494E-B29D-F19284C70AA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49AB-C82F-4228-A117-CB3645D3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656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2E10-E152-494E-B29D-F19284C70AA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49AB-C82F-4228-A117-CB3645D3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87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2E10-E152-494E-B29D-F19284C70AA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49AB-C82F-4228-A117-CB3645D3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509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2E10-E152-494E-B29D-F19284C70AA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49AB-C82F-4228-A117-CB3645D3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555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2E10-E152-494E-B29D-F19284C70AA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49AB-C82F-4228-A117-CB3645D3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46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2E10-E152-494E-B29D-F19284C70AA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49AB-C82F-4228-A117-CB3645D3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962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2E10-E152-494E-B29D-F19284C70AA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49AB-C82F-4228-A117-CB3645D3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043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2E10-E152-494E-B29D-F19284C70AA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49AB-C82F-4228-A117-CB3645D3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17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2E10-E152-494E-B29D-F19284C70AA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49AB-C82F-4228-A117-CB3645D3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20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2E10-E152-494E-B29D-F19284C70AA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49AB-C82F-4228-A117-CB3645D3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860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2E10-E152-494E-B29D-F19284C70AA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849AB-C82F-4228-A117-CB3645D3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71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22E10-E152-494E-B29D-F19284C70AA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849AB-C82F-4228-A117-CB3645D3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03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TIẾN BƯỚC VỚI CHÚA</a:t>
            </a: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672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Hằng ngày tôi tiến bước với Chúa </a:t>
            </a: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Dẫu lối đi khổ nạn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Hằng ngày tôi tiến bước với Chúa </a:t>
            </a: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Cứ vững tin Ngài luôn</a:t>
            </a:r>
          </a:p>
        </p:txBody>
      </p:sp>
    </p:spTree>
    <p:extLst>
      <p:ext uri="{BB962C8B-B14F-4D97-AF65-F5344CB8AC3E}">
        <p14:creationId xmlns:p14="http://schemas.microsoft.com/office/powerpoint/2010/main" val="3368822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Dầu đường đời gai vướng mắc chắn lối</a:t>
            </a: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Dẫu bước đi buồn đau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Tôi đã quyết tiến bước với Chúa </a:t>
            </a: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 dẫn đưa trọn đời</a:t>
            </a: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225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sz="2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Tôi không còn sợ chi </a:t>
            </a: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 dẫn lối bước tôi </a:t>
            </a: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 bao đường gian nguy</a:t>
            </a: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Tâm tôi vẫn an bình </a:t>
            </a: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vi-VN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5238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Dầu đường đời gai vướng mắc chắn lối </a:t>
            </a: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Dẫu bước đi buồn đau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Tôi đã quyết tiến bước với Chúa</a:t>
            </a: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Chúa dẫn đưa trọn đời</a:t>
            </a: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111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Hằng ngày tôi tiến bước với Chúa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Mỗi lối đi trên đời.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Hằng ngày tôi tiến bước với Chúa, </a:t>
            </a: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 tiếng ca rộn vang.</a:t>
            </a:r>
          </a:p>
        </p:txBody>
      </p:sp>
    </p:spTree>
    <p:extLst>
      <p:ext uri="{BB962C8B-B14F-4D97-AF65-F5344CB8AC3E}">
        <p14:creationId xmlns:p14="http://schemas.microsoft.com/office/powerpoint/2010/main" val="4068196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24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Dầu bầu trời mây ám với bóng tối.</a:t>
            </a: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Suốt lối đi trần gian.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Tôi đã quyết tiến bước với Chúa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 Chúa không thay dời.</a:t>
            </a:r>
          </a:p>
        </p:txBody>
      </p:sp>
    </p:spTree>
    <p:extLst>
      <p:ext uri="{BB962C8B-B14F-4D97-AF65-F5344CB8AC3E}">
        <p14:creationId xmlns:p14="http://schemas.microsoft.com/office/powerpoint/2010/main" val="767535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36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 là bạn thân.</a:t>
            </a: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Sống mãi mãi với tôi.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Tôi không còn lo âu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 tôi bước theo Ngài.</a:t>
            </a:r>
          </a:p>
        </p:txBody>
      </p:sp>
    </p:spTree>
    <p:extLst>
      <p:ext uri="{BB962C8B-B14F-4D97-AF65-F5344CB8AC3E}">
        <p14:creationId xmlns:p14="http://schemas.microsoft.com/office/powerpoint/2010/main" val="2762501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Dầu bầu trời mây ám với bóng tối.</a:t>
            </a: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Suốt lối đi trần gian.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Tôi đã quyết tiến bước với Chúa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 Chúa không thay dời.</a:t>
            </a: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822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36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 là bạn thân.</a:t>
            </a: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Sống mãi mãi với tôi.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Tôi không còn lo âu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 tôi bước theo Ngài.</a:t>
            </a:r>
          </a:p>
        </p:txBody>
      </p:sp>
    </p:spTree>
    <p:extLst>
      <p:ext uri="{BB962C8B-B14F-4D97-AF65-F5344CB8AC3E}">
        <p14:creationId xmlns:p14="http://schemas.microsoft.com/office/powerpoint/2010/main" val="1477118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Hằng ngày tôi tiến bước với Chúa </a:t>
            </a: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Dẫu lối đi khổ nạn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Hằng ngày tôi tiến bước với Chúa </a:t>
            </a: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Cứ vững tin Ngài luôn</a:t>
            </a:r>
          </a:p>
        </p:txBody>
      </p:sp>
    </p:spTree>
    <p:extLst>
      <p:ext uri="{BB962C8B-B14F-4D97-AF65-F5344CB8AC3E}">
        <p14:creationId xmlns:p14="http://schemas.microsoft.com/office/powerpoint/2010/main" val="4002299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Dầu đường đời gai vướng mắc chắn lối</a:t>
            </a: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Dẫu bước đi buồn đau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Tôi đã quyết tiến bước với Chúa </a:t>
            </a: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 dẫn đưa trọn đời</a:t>
            </a: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597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sz="2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Tôi không còn sợ chi </a:t>
            </a: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 dẫn lối bước tôi </a:t>
            </a: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 bao đường gian nguy</a:t>
            </a: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Tâm tôi vẫn an bình </a:t>
            </a: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vi-VN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907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301</Words>
  <Application>Microsoft Office PowerPoint</Application>
  <PresentationFormat>Widescreen</PresentationFormat>
  <Paragraphs>68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4</cp:revision>
  <dcterms:created xsi:type="dcterms:W3CDTF">2022-03-06T15:31:24Z</dcterms:created>
  <dcterms:modified xsi:type="dcterms:W3CDTF">2023-11-25T14:36:18Z</dcterms:modified>
</cp:coreProperties>
</file>