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CHÚA CAO VỜI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Chúa từ trời, lìa bỏ ngôi cao sang làm người xuống nơi dương gian, vì tình yêu thế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sống cùng người và nếm bao đau thương vì người và đã hy sinh vì tội tôi với anh.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bao nhiêu lằn roi Ngài chịu nát tan đau thương vì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đôi vai Ngài mang thập hình vác lên nơi Gô-gô-tha,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7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Gô-tha ngày xưa Ngài chịu đóng đinh thay anh và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chết vì tội lỗi thế gian.</a:t>
            </a:r>
          </a:p>
        </p:txBody>
      </p:sp>
    </p:spTree>
    <p:extLst>
      <p:ext uri="{BB962C8B-B14F-4D97-AF65-F5344CB8AC3E}">
        <p14:creationId xmlns:p14="http://schemas.microsoft.com/office/powerpoint/2010/main" val="110072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Ngài đã sống đắc thắng sự chết Ngài ban cho nhân gian tình yêu về nghỉ yên trong tay Giê-xu và xoá sạch bao ôi nhơ xấu xa,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4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 Vua trên muôn vua trọn đời này mãi tôn vinh ngợi khen nguyện dâng khúc ca lên Cha nhân từ tình Chúa cao vời.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7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hãy dùng con ra đi khắp mợi nơi truyền rao danh Vua Giê-xu Christ,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dắt đưa ôi bao linh hồn về với Giê-xu nhận ơn thứ tha.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6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Cha viếng thăm dân tộc con người người sẽ hát tôn vinh ngợi khen và chúc tôn Giê-xu muôn đời mãi không đổi dời.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0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214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2022-03-14T15:39:25Z</dcterms:modified>
</cp:coreProperties>
</file>