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7" autoAdjust="0"/>
    <p:restoredTop sz="94660"/>
  </p:normalViewPr>
  <p:slideViewPr>
    <p:cSldViewPr snapToGrid="0">
      <p:cViewPr varScale="1">
        <p:scale>
          <a:sx n="57" d="100"/>
          <a:sy n="57" d="100"/>
        </p:scale>
        <p:origin x="102" y="1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92C556-2F08-4E55-9CCA-44AF0C58DBC4}"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9709-7212-4A53-B22A-D71324BBA7DB}" type="slidenum">
              <a:rPr lang="en-US" smtClean="0"/>
              <a:t>‹#›</a:t>
            </a:fld>
            <a:endParaRPr lang="en-US"/>
          </a:p>
        </p:txBody>
      </p:sp>
    </p:spTree>
    <p:extLst>
      <p:ext uri="{BB962C8B-B14F-4D97-AF65-F5344CB8AC3E}">
        <p14:creationId xmlns:p14="http://schemas.microsoft.com/office/powerpoint/2010/main" val="365984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2C556-2F08-4E55-9CCA-44AF0C58DBC4}"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9709-7212-4A53-B22A-D71324BBA7DB}" type="slidenum">
              <a:rPr lang="en-US" smtClean="0"/>
              <a:t>‹#›</a:t>
            </a:fld>
            <a:endParaRPr lang="en-US"/>
          </a:p>
        </p:txBody>
      </p:sp>
    </p:spTree>
    <p:extLst>
      <p:ext uri="{BB962C8B-B14F-4D97-AF65-F5344CB8AC3E}">
        <p14:creationId xmlns:p14="http://schemas.microsoft.com/office/powerpoint/2010/main" val="3931867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2C556-2F08-4E55-9CCA-44AF0C58DBC4}"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9709-7212-4A53-B22A-D71324BBA7DB}" type="slidenum">
              <a:rPr lang="en-US" smtClean="0"/>
              <a:t>‹#›</a:t>
            </a:fld>
            <a:endParaRPr lang="en-US"/>
          </a:p>
        </p:txBody>
      </p:sp>
    </p:spTree>
    <p:extLst>
      <p:ext uri="{BB962C8B-B14F-4D97-AF65-F5344CB8AC3E}">
        <p14:creationId xmlns:p14="http://schemas.microsoft.com/office/powerpoint/2010/main" val="5663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2C556-2F08-4E55-9CCA-44AF0C58DBC4}"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9709-7212-4A53-B22A-D71324BBA7DB}" type="slidenum">
              <a:rPr lang="en-US" smtClean="0"/>
              <a:t>‹#›</a:t>
            </a:fld>
            <a:endParaRPr lang="en-US"/>
          </a:p>
        </p:txBody>
      </p:sp>
    </p:spTree>
    <p:extLst>
      <p:ext uri="{BB962C8B-B14F-4D97-AF65-F5344CB8AC3E}">
        <p14:creationId xmlns:p14="http://schemas.microsoft.com/office/powerpoint/2010/main" val="90472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92C556-2F08-4E55-9CCA-44AF0C58DBC4}" type="datetimeFigureOut">
              <a:rPr lang="en-US" smtClean="0"/>
              <a:t>3/26/2022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9709-7212-4A53-B22A-D71324BBA7DB}" type="slidenum">
              <a:rPr lang="en-US" smtClean="0"/>
              <a:t>‹#›</a:t>
            </a:fld>
            <a:endParaRPr lang="en-US"/>
          </a:p>
        </p:txBody>
      </p:sp>
    </p:spTree>
    <p:extLst>
      <p:ext uri="{BB962C8B-B14F-4D97-AF65-F5344CB8AC3E}">
        <p14:creationId xmlns:p14="http://schemas.microsoft.com/office/powerpoint/2010/main" val="413363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2C556-2F08-4E55-9CCA-44AF0C58DBC4}"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9709-7212-4A53-B22A-D71324BBA7DB}" type="slidenum">
              <a:rPr lang="en-US" smtClean="0"/>
              <a:t>‹#›</a:t>
            </a:fld>
            <a:endParaRPr lang="en-US"/>
          </a:p>
        </p:txBody>
      </p:sp>
    </p:spTree>
    <p:extLst>
      <p:ext uri="{BB962C8B-B14F-4D97-AF65-F5344CB8AC3E}">
        <p14:creationId xmlns:p14="http://schemas.microsoft.com/office/powerpoint/2010/main" val="108019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2C556-2F08-4E55-9CCA-44AF0C58DBC4}" type="datetimeFigureOut">
              <a:rPr lang="en-US" smtClean="0"/>
              <a:t>3/26/2022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39709-7212-4A53-B22A-D71324BBA7DB}" type="slidenum">
              <a:rPr lang="en-US" smtClean="0"/>
              <a:t>‹#›</a:t>
            </a:fld>
            <a:endParaRPr lang="en-US"/>
          </a:p>
        </p:txBody>
      </p:sp>
    </p:spTree>
    <p:extLst>
      <p:ext uri="{BB962C8B-B14F-4D97-AF65-F5344CB8AC3E}">
        <p14:creationId xmlns:p14="http://schemas.microsoft.com/office/powerpoint/2010/main" val="345438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92C556-2F08-4E55-9CCA-44AF0C58DBC4}" type="datetimeFigureOut">
              <a:rPr lang="en-US" smtClean="0"/>
              <a:t>3/26/2022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9709-7212-4A53-B22A-D71324BBA7DB}" type="slidenum">
              <a:rPr lang="en-US" smtClean="0"/>
              <a:t>‹#›</a:t>
            </a:fld>
            <a:endParaRPr lang="en-US"/>
          </a:p>
        </p:txBody>
      </p:sp>
    </p:spTree>
    <p:extLst>
      <p:ext uri="{BB962C8B-B14F-4D97-AF65-F5344CB8AC3E}">
        <p14:creationId xmlns:p14="http://schemas.microsoft.com/office/powerpoint/2010/main" val="92044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2C556-2F08-4E55-9CCA-44AF0C58DBC4}" type="datetimeFigureOut">
              <a:rPr lang="en-US" smtClean="0"/>
              <a:t>3/26/2022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639709-7212-4A53-B22A-D71324BBA7DB}" type="slidenum">
              <a:rPr lang="en-US" smtClean="0"/>
              <a:t>‹#›</a:t>
            </a:fld>
            <a:endParaRPr lang="en-US"/>
          </a:p>
        </p:txBody>
      </p:sp>
    </p:spTree>
    <p:extLst>
      <p:ext uri="{BB962C8B-B14F-4D97-AF65-F5344CB8AC3E}">
        <p14:creationId xmlns:p14="http://schemas.microsoft.com/office/powerpoint/2010/main" val="2265746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92C556-2F08-4E55-9CCA-44AF0C58DBC4}"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9709-7212-4A53-B22A-D71324BBA7DB}" type="slidenum">
              <a:rPr lang="en-US" smtClean="0"/>
              <a:t>‹#›</a:t>
            </a:fld>
            <a:endParaRPr lang="en-US"/>
          </a:p>
        </p:txBody>
      </p:sp>
    </p:spTree>
    <p:extLst>
      <p:ext uri="{BB962C8B-B14F-4D97-AF65-F5344CB8AC3E}">
        <p14:creationId xmlns:p14="http://schemas.microsoft.com/office/powerpoint/2010/main" val="1072541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92C556-2F08-4E55-9CCA-44AF0C58DBC4}" type="datetimeFigureOut">
              <a:rPr lang="en-US" smtClean="0"/>
              <a:t>3/26/2022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9709-7212-4A53-B22A-D71324BBA7DB}" type="slidenum">
              <a:rPr lang="en-US" smtClean="0"/>
              <a:t>‹#›</a:t>
            </a:fld>
            <a:endParaRPr lang="en-US"/>
          </a:p>
        </p:txBody>
      </p:sp>
    </p:spTree>
    <p:extLst>
      <p:ext uri="{BB962C8B-B14F-4D97-AF65-F5344CB8AC3E}">
        <p14:creationId xmlns:p14="http://schemas.microsoft.com/office/powerpoint/2010/main" val="151397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2C556-2F08-4E55-9CCA-44AF0C58DBC4}" type="datetimeFigureOut">
              <a:rPr lang="en-US" smtClean="0"/>
              <a:t>3/26/2022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9709-7212-4A53-B22A-D71324BBA7DB}" type="slidenum">
              <a:rPr lang="en-US" smtClean="0"/>
              <a:t>‹#›</a:t>
            </a:fld>
            <a:endParaRPr lang="en-US"/>
          </a:p>
        </p:txBody>
      </p:sp>
    </p:spTree>
    <p:extLst>
      <p:ext uri="{BB962C8B-B14F-4D97-AF65-F5344CB8AC3E}">
        <p14:creationId xmlns:p14="http://schemas.microsoft.com/office/powerpoint/2010/main" val="496276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buNone/>
            </a:pPr>
            <a:endParaRPr lang="en-US" sz="7200" dirty="0" smtClean="0">
              <a:solidFill>
                <a:srgbClr val="0070C0"/>
              </a:solidFill>
              <a:latin typeface="Arial" panose="020B0604020202020204" pitchFamily="34" charset="0"/>
              <a:cs typeface="Arial" panose="020B0604020202020204" pitchFamily="34" charset="0"/>
            </a:endParaRPr>
          </a:p>
          <a:p>
            <a:pPr marL="0" indent="0" algn="ctr">
              <a:buNone/>
            </a:pPr>
            <a:endParaRPr lang="en-US" sz="7200" dirty="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7200" smtClean="0">
                <a:solidFill>
                  <a:srgbClr val="0070C0"/>
                </a:solidFill>
                <a:latin typeface="Arial" panose="020B0604020202020204" pitchFamily="34" charset="0"/>
                <a:cs typeface="Arial" panose="020B0604020202020204" pitchFamily="34" charset="0"/>
              </a:rPr>
              <a:t>TÌNH YÊU CHÚA DÀNH CHO TÔI</a:t>
            </a:r>
            <a:endParaRPr lang="en-US" sz="72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850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Tình yêu nơi Thiên Chúa dành cho tôi cho những ai tìm kiếm Ngài.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Tình yêu nơi Thiên Chúa dành cho tôi mãi không đổi thay.</a:t>
            </a:r>
          </a:p>
        </p:txBody>
      </p:sp>
    </p:spTree>
    <p:extLst>
      <p:ext uri="{BB962C8B-B14F-4D97-AF65-F5344CB8AC3E}">
        <p14:creationId xmlns:p14="http://schemas.microsoft.com/office/powerpoint/2010/main" val="1017405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Nước mắt sẽ nên vui mừng mọi đau đớn sẽ nên an lành tình yêu nơi Thiên Chúa dành cho ai tin Ngài.</a:t>
            </a:r>
            <a:endParaRPr lang="en-US" sz="400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135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Chúa đã đến cho tôi niềm tin với bao hy vọng và Chúa đã xoá bao tội lỗi tôi.</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Chúa đã đến cho tôi một tình yêu mãi không phai tàn và Chúa đã đến Ngài đổi mới đời tôi...</a:t>
            </a:r>
          </a:p>
        </p:txBody>
      </p:sp>
    </p:spTree>
    <p:extLst>
      <p:ext uri="{BB962C8B-B14F-4D97-AF65-F5344CB8AC3E}">
        <p14:creationId xmlns:p14="http://schemas.microsoft.com/office/powerpoint/2010/main" val="3910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Thật tình yêu Chúa quá lớn nào tôi có biết,</a:t>
            </a: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thật tình yêu Cứu Chúa quá lớn nào tôi có hay bởi cớ sao Giê-xu Ngài gánh thay tội tôi...</a:t>
            </a:r>
          </a:p>
        </p:txBody>
      </p:sp>
    </p:spTree>
    <p:extLst>
      <p:ext uri="{BB962C8B-B14F-4D97-AF65-F5344CB8AC3E}">
        <p14:creationId xmlns:p14="http://schemas.microsoft.com/office/powerpoint/2010/main" val="3998089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normAutofit/>
          </a:bodyPr>
          <a:lstStyle/>
          <a:p>
            <a:pPr marL="0" indent="0" algn="ctr">
              <a:lnSpc>
                <a:spcPct val="150000"/>
              </a:lnSpc>
              <a:buNone/>
            </a:pPr>
            <a:endParaRPr lang="en-US" sz="4000" dirty="0" smtClean="0">
              <a:solidFill>
                <a:srgbClr val="0070C0"/>
              </a:solidFill>
              <a:latin typeface="Arial" panose="020B0604020202020204" pitchFamily="34" charset="0"/>
              <a:cs typeface="Arial" panose="020B0604020202020204" pitchFamily="34" charset="0"/>
            </a:endParaRPr>
          </a:p>
          <a:p>
            <a:pPr marL="0" indent="0" algn="ctr">
              <a:lnSpc>
                <a:spcPct val="150000"/>
              </a:lnSpc>
              <a:buNone/>
            </a:pPr>
            <a:r>
              <a:rPr lang="en-US" sz="4000" smtClean="0">
                <a:solidFill>
                  <a:srgbClr val="0070C0"/>
                </a:solidFill>
                <a:latin typeface="Arial" panose="020B0604020202020204" pitchFamily="34" charset="0"/>
                <a:cs typeface="Arial" panose="020B0604020202020204" pitchFamily="34" charset="0"/>
              </a:rPr>
              <a:t>thật tình yêu Chúa quá lớn nào ai ví sánh vì tội tôi Cứu Chúa đã đến chịu bao đớn đau bởi cứo yêu thương tôi Ngài đến đây vì tôi.</a:t>
            </a:r>
          </a:p>
        </p:txBody>
      </p:sp>
    </p:spTree>
    <p:extLst>
      <p:ext uri="{BB962C8B-B14F-4D97-AF65-F5344CB8AC3E}">
        <p14:creationId xmlns:p14="http://schemas.microsoft.com/office/powerpoint/2010/main" val="15752798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164</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4</cp:revision>
  <dcterms:created xsi:type="dcterms:W3CDTF">2022-02-21T03:22:14Z</dcterms:created>
  <dcterms:modified xsi:type="dcterms:W3CDTF">2022-03-26T06:19:01Z</dcterms:modified>
</cp:coreProperties>
</file>