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7" autoAdjust="0"/>
    <p:restoredTop sz="94660"/>
  </p:normalViewPr>
  <p:slideViewPr>
    <p:cSldViewPr snapToGrid="0">
      <p:cViewPr varScale="1">
        <p:scale>
          <a:sx n="57" d="100"/>
          <a:sy n="57" d="100"/>
        </p:scale>
        <p:origin x="90" y="1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4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6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3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9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4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4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2C556-2F08-4E55-9CCA-44AF0C58DBC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 YÊU CHÚA MÃI TRONG TÔI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 lòng không quên ơn Chúa yêu diệu kỳ.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tâm linh tôi hân hoan cất tiếng hát.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Ở trên đỉnh của hy vọng lòng tôi xiết bao vui mừng.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dâng lòng đây mến yêu Ngài hoài.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 lòng con là nơi Chúa Cha ngự trị.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ngợi khen Giê-xu tôi cất tiếng hát.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nghe tiếng Chúa kêu gọi, vùng đất của sự thánh thiện.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dâng lòng con mãi tôn thờ Ngài.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517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 ân điển Chúa đổ xuống cho đời con.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Trào dâng, nói sao không nên lời.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vui sướng quá Chúa ơi, con quyết bước đi với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 trọn đời trong cánh tay Ngài hoài.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734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132</Words>
  <Application>Microsoft Office PowerPoint</Application>
  <PresentationFormat>Widescreen</PresentationFormat>
  <Paragraphs>18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4</cp:revision>
  <dcterms:created xsi:type="dcterms:W3CDTF">2022-02-21T03:22:14Z</dcterms:created>
  <dcterms:modified xsi:type="dcterms:W3CDTF">2022-03-22T15:55:59Z</dcterms:modified>
</cp:coreProperties>
</file>