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Tình yêu rất thiết tha!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Tình yêu không chóng qua.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Tình yêu không phôi pha.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Giê-xu! Ngài là tình yêu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đã cứu rỗi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đã nâng đỡ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đã đến với con để con được sống.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đã tha thứ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kéo con trở lại.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yêu của Chúa thôi thúc trong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sống cho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49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vì con mang đắng cay.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vì con đã chết thay.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tình yêu ôi cao sâu.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Ngài là Cha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127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2022-03-25T16:01:57Z</dcterms:modified>
</cp:coreProperties>
</file>