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A067-605D-4B03-AA8F-00FAB8D578AC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A7B03-F9FF-483C-9ED5-880255FF4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688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A067-605D-4B03-AA8F-00FAB8D578AC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A7B03-F9FF-483C-9ED5-880255FF4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89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A067-605D-4B03-AA8F-00FAB8D578AC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A7B03-F9FF-483C-9ED5-880255FF4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732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A067-605D-4B03-AA8F-00FAB8D578AC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A7B03-F9FF-483C-9ED5-880255FF4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05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A067-605D-4B03-AA8F-00FAB8D578AC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A7B03-F9FF-483C-9ED5-880255FF4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85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A067-605D-4B03-AA8F-00FAB8D578AC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A7B03-F9FF-483C-9ED5-880255FF4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614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A067-605D-4B03-AA8F-00FAB8D578AC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A7B03-F9FF-483C-9ED5-880255FF4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885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A067-605D-4B03-AA8F-00FAB8D578AC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A7B03-F9FF-483C-9ED5-880255FF4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96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A067-605D-4B03-AA8F-00FAB8D578AC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A7B03-F9FF-483C-9ED5-880255FF4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958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A067-605D-4B03-AA8F-00FAB8D578AC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A7B03-F9FF-483C-9ED5-880255FF4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04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A067-605D-4B03-AA8F-00FAB8D578AC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A7B03-F9FF-483C-9ED5-880255FF4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68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6A067-605D-4B03-AA8F-00FAB8D578AC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A7B03-F9FF-483C-9ED5-880255FF4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172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 YÊU LỚN LAO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412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 yêu Ngài thật cao cao vút trời mây.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 lấy chi đo lường, ôi tình yêu Chúa vời cao.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 yêu Ngài thật sâu sâu thẳm bể khơi,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mãi đến muôn đời không hề phôi phai.</a:t>
            </a:r>
          </a:p>
        </p:txBody>
      </p:sp>
    </p:spTree>
    <p:extLst>
      <p:ext uri="{BB962C8B-B14F-4D97-AF65-F5344CB8AC3E}">
        <p14:creationId xmlns:p14="http://schemas.microsoft.com/office/powerpoint/2010/main" val="1995931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 lao vô cùng, lớn lao thay ơn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muôn muôn đời Chúa luôn tuyệt vời.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 lao vô cùng, lớn lao thay ơn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muôn muôn đời Chúa là yêu thương.</a:t>
            </a:r>
          </a:p>
        </p:txBody>
      </p:sp>
    </p:spTree>
    <p:extLst>
      <p:ext uri="{BB962C8B-B14F-4D97-AF65-F5344CB8AC3E}">
        <p14:creationId xmlns:p14="http://schemas.microsoft.com/office/powerpoint/2010/main" val="3241244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 yêu Ngài luôn bao phủ đời con,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 không phai mờ ôi tình yêu Chúa đậm sâu.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luôn là bài ca trong tâm của con,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yêu con nhiều, muôn đời Chúa vẫn còn yêu.</a:t>
            </a:r>
            <a:endParaRPr lang="en-US" sz="4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048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</Words>
  <Application>Microsoft Office PowerPoint</Application>
  <PresentationFormat>Widescreen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2022-03-06T15:32:43Z</dcterms:created>
  <dcterms:modified xsi:type="dcterms:W3CDTF">2022-03-06T15:33:02Z</dcterms:modified>
</cp:coreProperties>
</file>