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CAO DANH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chỉ mong tôn cao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con lặng yên đến trước ngôi thánh Ngài.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con luôn muốn bên Ngài tại chính nơi thánh này và quỳ đây dưới dân Chúa lòng yêu mến Chúa.</a:t>
            </a:r>
          </a:p>
        </p:txBody>
      </p:sp>
    </p:spTree>
    <p:extLst>
      <p:ext uri="{BB962C8B-B14F-4D97-AF65-F5344CB8AC3E}">
        <p14:creationId xmlns:p14="http://schemas.microsoft.com/office/powerpoint/2010/main" val="394566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 cuộc đời này long con khát khao chỉ mong Cha vui lòng.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lời tôn vinh con khiến Cha đẹp lòng.</a:t>
            </a:r>
          </a:p>
        </p:txBody>
      </p:sp>
    </p:spTree>
    <p:extLst>
      <p:ext uri="{BB962C8B-B14F-4D97-AF65-F5344CB8AC3E}">
        <p14:creationId xmlns:p14="http://schemas.microsoft.com/office/powerpoint/2010/main" val="269980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2022-03-17T16:56:08Z</dcterms:modified>
</cp:coreProperties>
</file>