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lúc,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mỗi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 trong mọi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ngợi Ngài mỗi lúc trong mỗi nơi nơi bởi môi miệng nầy,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Ngài trong mỗi lúc, trong mọi nơi.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2022-03-26T06:20:40Z</dcterms:modified>
</cp:coreProperties>
</file>