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Tôn vinh Chúa trong mỗi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lúc,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trong mỗi nơi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Tôn vinh Chúa trong mỗi lúc, trong mỗi nơi.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Ca ngợi Ngài mỗi lúc trong mỗi nơi nơi, bởi môi miệng này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Tôn vinh Ngài trong mỗi lúc, trong mọi nơi.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2022-10-29T12:54:04Z</dcterms:modified>
</cp:coreProperties>
</file>