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THẬP GIÁ XƯA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chết thay cho tội con Chúa 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tội lỗi con huyết Ngài xoá bôi, cảm ơn con Trời.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Cha cao quí, hiến trọn đời này nguyện theo Chúa hoài.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sáng trên cao, cát ở biển khơi, so sánh chi hơn tình yêu Chúa Trời.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9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2022-03-17T16:56:13Z</dcterms:modified>
</cp:coreProperties>
</file>