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CẢ TẤM LÒNG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Giờ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này trọn cả tâm hồn con hướng lên Cha từ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ái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ước ao khát khao gặp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Cha yêu, nguyện được nghe tiếng Cha dạy khuyên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Dẫn đưa con từng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bước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Dìu con đi theo đường lối Cha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2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Nguyện làm theo Thánh ý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Vâng phục luôn luôn trong đức tin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Dâng Chúa cuộc đời này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Yêu thương thờ phượng Ngài không thôi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4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Nguyện làm theo thánh ý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Vâng phục luôn luôn trong đức tin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Con quyết đi theo Ngài không đổi thay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0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Trọn đời nguyện chỉ theo Ngài thôi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Đấng cứu chuộc linh hồn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thứ tha biết bao lỗi lầm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2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Lạy Cha yêu, nguyện lời Cha dẫn đưa đời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Dưỡng nuôi linh hồn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Đổi thay tâm con nên mới luôn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6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2022-10-08T16:34:51Z</dcterms:modified>
</cp:coreProperties>
</file>