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9" r:id="rId2"/>
    <p:sldId id="658" r:id="rId3"/>
    <p:sldId id="6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DBE75B-4F5E-A1F9-37F3-2CA501766F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B91D085-199E-B414-77BC-B6C7A9A50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328187" cy="70233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TRỌN ĐỜI TÔI</a:t>
            </a:r>
          </a:p>
        </p:txBody>
      </p:sp>
    </p:spTree>
    <p:extLst>
      <p:ext uri="{BB962C8B-B14F-4D97-AF65-F5344CB8AC3E}">
        <p14:creationId xmlns:p14="http://schemas.microsoft.com/office/powerpoint/2010/main" val="335891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bg1">
                <a:lumMod val="9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3FC02D-8188-C4EE-D522-09DF7DAAB7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50800" dir="6000000" algn="ctr" rotWithShape="0">
              <a:schemeClr val="bg1">
                <a:lumMod val="95000"/>
              </a:schemeClr>
            </a:outerShdw>
          </a:effectLst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C96B3A4F-F955-5D34-C355-CC0B542A9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17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Trọn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Thiên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tạ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giống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Đa-Vít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xưa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x2)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07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bg1">
                <a:lumMod val="9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3FC02D-8188-C4EE-D522-09DF7DAAB7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50800" dir="6000000" algn="ctr" rotWithShape="0">
              <a:schemeClr val="bg1">
                <a:lumMod val="95000"/>
              </a:schemeClr>
            </a:outerShdw>
          </a:effectLst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C96B3A4F-F955-5D34-C355-CC0B542A9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17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Tôi sẽ hát, tôi ngợi ca!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Hát ca ngợi Chúa tôi yêu kính.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Tôi sẽ hát, tôi ngợi ca!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Hát ca ngợi Chúa tôi nhân từ!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93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6</cp:revision>
  <dcterms:created xsi:type="dcterms:W3CDTF">2022-02-21T03:22:14Z</dcterms:created>
  <dcterms:modified xsi:type="dcterms:W3CDTF">2024-05-04T14:51:55Z</dcterms:modified>
</cp:coreProperties>
</file>