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CHA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Cha là sự sống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Cha là sức mới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Cha là niềm hy vọng, trong Chúa, hỡi Cha! 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tôn vinh Cha bằng tất cả sức mình.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tôn vinh Cha bằng tất cả đời sống.</a:t>
            </a:r>
          </a:p>
        </p:txBody>
      </p:sp>
    </p:spTree>
    <p:extLst>
      <p:ext uri="{BB962C8B-B14F-4D97-AF65-F5344CB8AC3E}">
        <p14:creationId xmlns:p14="http://schemas.microsoft.com/office/powerpoint/2010/main" val="124329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trọn cả tâm sức, với trọn cả đời sống.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 cả hy vọng con từ nơi Chúa!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Chúa, hỡi Cha! Trong Chúa, hỡi Chúa!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trong Cha!</a:t>
            </a:r>
          </a:p>
        </p:txBody>
      </p:sp>
    </p:spTree>
    <p:extLst>
      <p:ext uri="{BB962C8B-B14F-4D97-AF65-F5344CB8AC3E}">
        <p14:creationId xmlns:p14="http://schemas.microsoft.com/office/powerpoint/2010/main" val="298265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89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2022-04-02T01:17:17Z</dcterms:modified>
</cp:coreProperties>
</file>