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CHÚA GIÊ-XU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Chúa 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là anh em với nhau.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Chúa 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là một gia đình.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Chúa 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là một thân trong Christ.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thương và hiệp một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Chúa hằng dạy khuyên chúng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89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2022-07-16T15:43:43Z</dcterms:modified>
</cp:coreProperties>
</file>