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CỨU CHÚA GIÊ-XU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Chúa Giê-xu,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là anh em với nhau.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Chúa Giê-xu,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là một gia đình.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Chúa Giê-xu,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là một thân trong Christ.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thương và hiệp một như Chúa hằng dạy khuyên chúng ta.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27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56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2022-03-17T16:57:37Z</dcterms:modified>
</cp:coreProperties>
</file>