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D8B8-118B-4012-89AD-F5F998DF7BC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91C-0BC8-42ED-93B6-A31373F5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D8B8-118B-4012-89AD-F5F998DF7BC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91C-0BC8-42ED-93B6-A31373F5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8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D8B8-118B-4012-89AD-F5F998DF7BC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91C-0BC8-42ED-93B6-A31373F5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9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D8B8-118B-4012-89AD-F5F998DF7BC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91C-0BC8-42ED-93B6-A31373F5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D8B8-118B-4012-89AD-F5F998DF7BC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91C-0BC8-42ED-93B6-A31373F5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6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D8B8-118B-4012-89AD-F5F998DF7BC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91C-0BC8-42ED-93B6-A31373F5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3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D8B8-118B-4012-89AD-F5F998DF7BC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91C-0BC8-42ED-93B6-A31373F5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2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D8B8-118B-4012-89AD-F5F998DF7BC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91C-0BC8-42ED-93B6-A31373F5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D8B8-118B-4012-89AD-F5F998DF7BC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91C-0BC8-42ED-93B6-A31373F5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7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D8B8-118B-4012-89AD-F5F998DF7BC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91C-0BC8-42ED-93B6-A31373F5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2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D8B8-118B-4012-89AD-F5F998DF7BC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91C-0BC8-42ED-93B6-A31373F5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8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DD8B8-118B-4012-89AD-F5F998DF7BC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E91C-0BC8-42ED-93B6-A31373F5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5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JESUS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1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Je-sus.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Je-sus,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luôn đắc thắng không thôi.</a:t>
            </a:r>
          </a:p>
        </p:txBody>
      </p:sp>
    </p:spTree>
    <p:extLst>
      <p:ext uri="{BB962C8B-B14F-4D97-AF65-F5344CB8AC3E}">
        <p14:creationId xmlns:p14="http://schemas.microsoft.com/office/powerpoint/2010/main" val="308664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Je-sus.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Je-sus,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 tối ác ma chạy lui.</a:t>
            </a:r>
          </a:p>
        </p:txBody>
      </p:sp>
    </p:spTree>
    <p:extLst>
      <p:ext uri="{BB962C8B-B14F-4D97-AF65-F5344CB8AC3E}">
        <p14:creationId xmlns:p14="http://schemas.microsoft.com/office/powerpoint/2010/main" val="276453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Je-sus là danh tôn cao,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 yêu thương lạ lùng,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sâu vô đối.</a:t>
            </a:r>
          </a:p>
        </p:txBody>
      </p:sp>
    </p:spTree>
    <p:extLst>
      <p:ext uri="{BB962C8B-B14F-4D97-AF65-F5344CB8AC3E}">
        <p14:creationId xmlns:p14="http://schemas.microsoft.com/office/powerpoint/2010/main" val="333119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Je-sus, Je-sus.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quang Chúa đến muôn đời!</a:t>
            </a:r>
          </a:p>
        </p:txBody>
      </p:sp>
    </p:spTree>
    <p:extLst>
      <p:ext uri="{BB962C8B-B14F-4D97-AF65-F5344CB8AC3E}">
        <p14:creationId xmlns:p14="http://schemas.microsoft.com/office/powerpoint/2010/main" val="3141365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2022-03-06T15:23:54Z</dcterms:created>
  <dcterms:modified xsi:type="dcterms:W3CDTF">2022-03-06T15:24:15Z</dcterms:modified>
</cp:coreProperties>
</file>