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5" r:id="rId2"/>
    <p:sldId id="646" r:id="rId3"/>
    <p:sldId id="647" r:id="rId4"/>
    <p:sldId id="648" r:id="rId5"/>
    <p:sldId id="64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TUNG HÔ DANH CHÚA</a:t>
            </a:r>
          </a:p>
        </p:txBody>
      </p:sp>
    </p:spTree>
    <p:extLst>
      <p:ext uri="{BB962C8B-B14F-4D97-AF65-F5344CB8AC3E}">
        <p14:creationId xmlns:p14="http://schemas.microsoft.com/office/powerpoint/2010/main" val="174975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tung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Giê-hô-va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Si-Ki-Nu,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vì Ngài là Thượng Đế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Đấng công bình muôn đời. 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tung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Giê-hô-va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xí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 tin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495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Giê-hô-va Sa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lôm bình an cho muôn người.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 va Di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rê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nguồn cung cấp cho ai khó khăn.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200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Đồng chúc tán.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Đồng ngợi khen.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    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 va Sa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ma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Chúa luôn hiện diện.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Giê-hô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tật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cay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4750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 va Rô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-H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dẫn dắt dân Ngài,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được no nê, an vui bên thảm cỏ xanh,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hồn được tưới mát thỏa mãn khát khao trong đời.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Cùng nhau tung hô danh Giê-hô-va Chí Cao.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6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150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HOI THANH VUI MUNG</cp:lastModifiedBy>
  <cp:revision>6</cp:revision>
  <dcterms:created xsi:type="dcterms:W3CDTF">2022-02-21T03:22:14Z</dcterms:created>
  <dcterms:modified xsi:type="dcterms:W3CDTF">2024-08-06T13:35:20Z</dcterms:modified>
</cp:coreProperties>
</file>