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23" r:id="rId2"/>
    <p:sldId id="724" r:id="rId3"/>
    <p:sldId id="740" r:id="rId4"/>
    <p:sldId id="741" r:id="rId5"/>
    <p:sldId id="725" r:id="rId6"/>
    <p:sldId id="726" r:id="rId7"/>
    <p:sldId id="7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THAY LÀ CHÚA TA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3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Ngời sáng vinh quang trời cao. Thật Chúa oai nghiêm dường bao.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muôn loài ca tụng Chúa,muôn loài ca tụng Chúa</a:t>
            </a:r>
          </a:p>
        </p:txBody>
      </p:sp>
    </p:spTree>
    <p:extLst>
      <p:ext uri="{BB962C8B-B14F-4D97-AF65-F5344CB8AC3E}">
        <p14:creationId xmlns:p14="http://schemas.microsoft.com/office/powerpoint/2010/main" val="71831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lấy vinh quang rạng soi, kìa bóng đêm xa lìa ngay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run sợ khi Ngài nói run sợ khi Ngài nói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5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Chúa không bao giờ thay, thời khắc trong tay Ngài nay.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ban đầu đến ngày cuối, từ ban đầu đến ngày cuối</a:t>
            </a:r>
          </a:p>
        </p:txBody>
      </p:sp>
    </p:spTree>
    <p:extLst>
      <p:ext uri="{BB962C8B-B14F-4D97-AF65-F5344CB8AC3E}">
        <p14:creationId xmlns:p14="http://schemas.microsoft.com/office/powerpoint/2010/main" val="327904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nhất Ba ngôi thượng thiên là Chúa Cha, Linh cùng Con.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Ngài, ôi mạnh thay, vì yêu đành mang thập giá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1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thay là Chúa ta, hát lên câu suy tôn ngợi Chúa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nước hoan ca tung hô vì Chúa thật tuyệt thay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2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Chúa ôi cao vời, tôn Chúa Cha muôn đời,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sẽ mãi luôn tụng ca ngợi Chúa Thánh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Chúa ôi cao vời, tôn Chúa Cha muôn đời,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sẽ mãi luôn tụng ca ngợi Ngài thôi.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72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181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LuanPC</cp:lastModifiedBy>
  <cp:revision>7</cp:revision>
  <dcterms:created xsi:type="dcterms:W3CDTF">2022-02-21T03:22:14Z</dcterms:created>
  <dcterms:modified xsi:type="dcterms:W3CDTF">2024-09-06T10:15:23Z</dcterms:modified>
</cp:coreProperties>
</file>