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66" r:id="rId2"/>
    <p:sldId id="667" r:id="rId3"/>
    <p:sldId id="66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 TRONG NƠI THIÊNG LIÊNG</a:t>
            </a:r>
          </a:p>
        </p:txBody>
      </p:sp>
    </p:spTree>
    <p:extLst>
      <p:ext uri="{BB962C8B-B14F-4D97-AF65-F5344CB8AC3E}">
        <p14:creationId xmlns:p14="http://schemas.microsoft.com/office/powerpoint/2010/main" val="3920223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Vào trong nơi thiêng liêng nơi chí thánh Cha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Bước vào bằng huyết Chiên Con bôi sạch lòng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-Xu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Bước vào để chúc tán danh Giê-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u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523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Thờ phượng Chúa Giê-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X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u, Vua Giê-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Thờ phượng Chúa Giê-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X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u, Vua Giê-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u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Danh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Danh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-Xu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409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80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HOI THANH VUI MUNG</cp:lastModifiedBy>
  <cp:revision>5</cp:revision>
  <dcterms:created xsi:type="dcterms:W3CDTF">2022-02-21T03:22:14Z</dcterms:created>
  <dcterms:modified xsi:type="dcterms:W3CDTF">2024-08-10T13:23:31Z</dcterms:modified>
</cp:coreProperties>
</file>