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(Thuộc duy Chúa sự vinh diệu và sự chúc tụng.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đưa cao đôi tay mình.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 chúng con tôn vinh danh Cha.) x2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lớn, Ngài làm những phép lạ lớn lao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ra Chúa không ai như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rất lớn!</a:t>
            </a:r>
          </a:p>
        </p:txBody>
      </p:sp>
    </p:spTree>
    <p:extLst>
      <p:ext uri="{BB962C8B-B14F-4D97-AF65-F5344CB8AC3E}">
        <p14:creationId xmlns:p14="http://schemas.microsoft.com/office/powerpoint/2010/main" val="1937193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2022-03-22T06:09:54Z</dcterms:modified>
</cp:coreProperties>
</file>